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D1850C-B3F9-48EB-9267-1A0261C9DA11}" type="datetimeFigureOut">
              <a:rPr lang="en-US" smtClean="0"/>
              <a:t>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4621CA-600E-4BA0-A65D-DFFDD1961C77}" type="slidenum">
              <a:rPr lang="en-US" smtClean="0"/>
              <a:t>‹#›</a:t>
            </a:fld>
            <a:endParaRPr lang="en-US"/>
          </a:p>
        </p:txBody>
      </p:sp>
    </p:spTree>
    <p:extLst>
      <p:ext uri="{BB962C8B-B14F-4D97-AF65-F5344CB8AC3E}">
        <p14:creationId xmlns:p14="http://schemas.microsoft.com/office/powerpoint/2010/main" val="3884192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A4B4F7-040C-44B9-B735-E7D68DD8446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8705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9D473-8638-56BB-BB73-CEB2C35B92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8259FC-9724-DABC-B189-E83ED8692E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72BD2C-5BC8-38DC-2649-41361ABA44B6}"/>
              </a:ext>
            </a:extLst>
          </p:cNvPr>
          <p:cNvSpPr>
            <a:spLocks noGrp="1"/>
          </p:cNvSpPr>
          <p:nvPr>
            <p:ph type="dt" sz="half" idx="10"/>
          </p:nvPr>
        </p:nvSpPr>
        <p:spPr/>
        <p:txBody>
          <a:bodyPr/>
          <a:lstStyle/>
          <a:p>
            <a:fld id="{260F1D6B-00D4-40FF-B4C3-EBEAC00813AB}" type="datetimeFigureOut">
              <a:rPr lang="en-US" smtClean="0"/>
              <a:t>1/9/2025</a:t>
            </a:fld>
            <a:endParaRPr lang="en-US"/>
          </a:p>
        </p:txBody>
      </p:sp>
      <p:sp>
        <p:nvSpPr>
          <p:cNvPr id="5" name="Footer Placeholder 4">
            <a:extLst>
              <a:ext uri="{FF2B5EF4-FFF2-40B4-BE49-F238E27FC236}">
                <a16:creationId xmlns:a16="http://schemas.microsoft.com/office/drawing/2014/main" id="{454B2F92-8088-D34C-5CB4-73B2010086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227F8C-9D13-70F8-B76E-2E8EA14EB7B5}"/>
              </a:ext>
            </a:extLst>
          </p:cNvPr>
          <p:cNvSpPr>
            <a:spLocks noGrp="1"/>
          </p:cNvSpPr>
          <p:nvPr>
            <p:ph type="sldNum" sz="quarter" idx="12"/>
          </p:nvPr>
        </p:nvSpPr>
        <p:spPr/>
        <p:txBody>
          <a:bodyPr/>
          <a:lstStyle/>
          <a:p>
            <a:fld id="{E3417FA8-CC74-4EC2-B1BC-9BB3B8664C25}" type="slidenum">
              <a:rPr lang="en-US" smtClean="0"/>
              <a:t>‹#›</a:t>
            </a:fld>
            <a:endParaRPr lang="en-US"/>
          </a:p>
        </p:txBody>
      </p:sp>
    </p:spTree>
    <p:extLst>
      <p:ext uri="{BB962C8B-B14F-4D97-AF65-F5344CB8AC3E}">
        <p14:creationId xmlns:p14="http://schemas.microsoft.com/office/powerpoint/2010/main" val="134116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0CE58-7392-36BC-906C-CF68E26C86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96514B-833F-7EFF-3DDA-0C899530A1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797D7-BC86-AD05-AA97-7C9C6BA2D657}"/>
              </a:ext>
            </a:extLst>
          </p:cNvPr>
          <p:cNvSpPr>
            <a:spLocks noGrp="1"/>
          </p:cNvSpPr>
          <p:nvPr>
            <p:ph type="dt" sz="half" idx="10"/>
          </p:nvPr>
        </p:nvSpPr>
        <p:spPr/>
        <p:txBody>
          <a:bodyPr/>
          <a:lstStyle/>
          <a:p>
            <a:fld id="{260F1D6B-00D4-40FF-B4C3-EBEAC00813AB}" type="datetimeFigureOut">
              <a:rPr lang="en-US" smtClean="0"/>
              <a:t>1/9/2025</a:t>
            </a:fld>
            <a:endParaRPr lang="en-US"/>
          </a:p>
        </p:txBody>
      </p:sp>
      <p:sp>
        <p:nvSpPr>
          <p:cNvPr id="5" name="Footer Placeholder 4">
            <a:extLst>
              <a:ext uri="{FF2B5EF4-FFF2-40B4-BE49-F238E27FC236}">
                <a16:creationId xmlns:a16="http://schemas.microsoft.com/office/drawing/2014/main" id="{4342DD04-1A19-79DC-B1EC-94D1DAF995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96E7D5-4472-B74E-6535-29A77FFF3160}"/>
              </a:ext>
            </a:extLst>
          </p:cNvPr>
          <p:cNvSpPr>
            <a:spLocks noGrp="1"/>
          </p:cNvSpPr>
          <p:nvPr>
            <p:ph type="sldNum" sz="quarter" idx="12"/>
          </p:nvPr>
        </p:nvSpPr>
        <p:spPr/>
        <p:txBody>
          <a:bodyPr/>
          <a:lstStyle/>
          <a:p>
            <a:fld id="{E3417FA8-CC74-4EC2-B1BC-9BB3B8664C25}" type="slidenum">
              <a:rPr lang="en-US" smtClean="0"/>
              <a:t>‹#›</a:t>
            </a:fld>
            <a:endParaRPr lang="en-US"/>
          </a:p>
        </p:txBody>
      </p:sp>
    </p:spTree>
    <p:extLst>
      <p:ext uri="{BB962C8B-B14F-4D97-AF65-F5344CB8AC3E}">
        <p14:creationId xmlns:p14="http://schemas.microsoft.com/office/powerpoint/2010/main" val="1008573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CBCB50-726F-0C95-FA6A-216B4FDB3F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4BA79D-A18E-4576-3267-24E53AF6FA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4EFC3D-E632-3183-61F2-43B5BD06C028}"/>
              </a:ext>
            </a:extLst>
          </p:cNvPr>
          <p:cNvSpPr>
            <a:spLocks noGrp="1"/>
          </p:cNvSpPr>
          <p:nvPr>
            <p:ph type="dt" sz="half" idx="10"/>
          </p:nvPr>
        </p:nvSpPr>
        <p:spPr/>
        <p:txBody>
          <a:bodyPr/>
          <a:lstStyle/>
          <a:p>
            <a:fld id="{260F1D6B-00D4-40FF-B4C3-EBEAC00813AB}" type="datetimeFigureOut">
              <a:rPr lang="en-US" smtClean="0"/>
              <a:t>1/9/2025</a:t>
            </a:fld>
            <a:endParaRPr lang="en-US"/>
          </a:p>
        </p:txBody>
      </p:sp>
      <p:sp>
        <p:nvSpPr>
          <p:cNvPr id="5" name="Footer Placeholder 4">
            <a:extLst>
              <a:ext uri="{FF2B5EF4-FFF2-40B4-BE49-F238E27FC236}">
                <a16:creationId xmlns:a16="http://schemas.microsoft.com/office/drawing/2014/main" id="{EFD3635D-9199-4C22-4B9A-467544979B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FFDCCA-6924-D972-046D-180E25F5BC23}"/>
              </a:ext>
            </a:extLst>
          </p:cNvPr>
          <p:cNvSpPr>
            <a:spLocks noGrp="1"/>
          </p:cNvSpPr>
          <p:nvPr>
            <p:ph type="sldNum" sz="quarter" idx="12"/>
          </p:nvPr>
        </p:nvSpPr>
        <p:spPr/>
        <p:txBody>
          <a:bodyPr/>
          <a:lstStyle/>
          <a:p>
            <a:fld id="{E3417FA8-CC74-4EC2-B1BC-9BB3B8664C25}" type="slidenum">
              <a:rPr lang="en-US" smtClean="0"/>
              <a:t>‹#›</a:t>
            </a:fld>
            <a:endParaRPr lang="en-US"/>
          </a:p>
        </p:txBody>
      </p:sp>
    </p:spTree>
    <p:extLst>
      <p:ext uri="{BB962C8B-B14F-4D97-AF65-F5344CB8AC3E}">
        <p14:creationId xmlns:p14="http://schemas.microsoft.com/office/powerpoint/2010/main" val="1468206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62585-07CF-D61D-9DC5-0054F607DA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422FE0-0597-069E-D8D6-380BC5DE30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28C42B-236D-05F6-5A73-442E7D2EF819}"/>
              </a:ext>
            </a:extLst>
          </p:cNvPr>
          <p:cNvSpPr>
            <a:spLocks noGrp="1"/>
          </p:cNvSpPr>
          <p:nvPr>
            <p:ph type="dt" sz="half" idx="10"/>
          </p:nvPr>
        </p:nvSpPr>
        <p:spPr/>
        <p:txBody>
          <a:bodyPr/>
          <a:lstStyle/>
          <a:p>
            <a:fld id="{260F1D6B-00D4-40FF-B4C3-EBEAC00813AB}" type="datetimeFigureOut">
              <a:rPr lang="en-US" smtClean="0"/>
              <a:t>1/9/2025</a:t>
            </a:fld>
            <a:endParaRPr lang="en-US"/>
          </a:p>
        </p:txBody>
      </p:sp>
      <p:sp>
        <p:nvSpPr>
          <p:cNvPr id="5" name="Footer Placeholder 4">
            <a:extLst>
              <a:ext uri="{FF2B5EF4-FFF2-40B4-BE49-F238E27FC236}">
                <a16:creationId xmlns:a16="http://schemas.microsoft.com/office/drawing/2014/main" id="{67D7E048-1EE6-B1FA-0763-C4367D6A68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9346E8-DB4C-C622-06E9-5E9D9AABFE46}"/>
              </a:ext>
            </a:extLst>
          </p:cNvPr>
          <p:cNvSpPr>
            <a:spLocks noGrp="1"/>
          </p:cNvSpPr>
          <p:nvPr>
            <p:ph type="sldNum" sz="quarter" idx="12"/>
          </p:nvPr>
        </p:nvSpPr>
        <p:spPr/>
        <p:txBody>
          <a:bodyPr/>
          <a:lstStyle/>
          <a:p>
            <a:fld id="{E3417FA8-CC74-4EC2-B1BC-9BB3B8664C25}" type="slidenum">
              <a:rPr lang="en-US" smtClean="0"/>
              <a:t>‹#›</a:t>
            </a:fld>
            <a:endParaRPr lang="en-US"/>
          </a:p>
        </p:txBody>
      </p:sp>
    </p:spTree>
    <p:extLst>
      <p:ext uri="{BB962C8B-B14F-4D97-AF65-F5344CB8AC3E}">
        <p14:creationId xmlns:p14="http://schemas.microsoft.com/office/powerpoint/2010/main" val="21310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5DD7D-ECA9-489D-7E67-6C36E9B546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4CB920-D719-93A2-6086-2C478B62307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BD4194-758E-963D-21EE-3337C266E2A1}"/>
              </a:ext>
            </a:extLst>
          </p:cNvPr>
          <p:cNvSpPr>
            <a:spLocks noGrp="1"/>
          </p:cNvSpPr>
          <p:nvPr>
            <p:ph type="dt" sz="half" idx="10"/>
          </p:nvPr>
        </p:nvSpPr>
        <p:spPr/>
        <p:txBody>
          <a:bodyPr/>
          <a:lstStyle/>
          <a:p>
            <a:fld id="{260F1D6B-00D4-40FF-B4C3-EBEAC00813AB}" type="datetimeFigureOut">
              <a:rPr lang="en-US" smtClean="0"/>
              <a:t>1/9/2025</a:t>
            </a:fld>
            <a:endParaRPr lang="en-US"/>
          </a:p>
        </p:txBody>
      </p:sp>
      <p:sp>
        <p:nvSpPr>
          <p:cNvPr id="5" name="Footer Placeholder 4">
            <a:extLst>
              <a:ext uri="{FF2B5EF4-FFF2-40B4-BE49-F238E27FC236}">
                <a16:creationId xmlns:a16="http://schemas.microsoft.com/office/drawing/2014/main" id="{198C6F8E-7D12-C29B-297B-98E39C8CD4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263865-AE94-3E6A-7D14-A2287589127F}"/>
              </a:ext>
            </a:extLst>
          </p:cNvPr>
          <p:cNvSpPr>
            <a:spLocks noGrp="1"/>
          </p:cNvSpPr>
          <p:nvPr>
            <p:ph type="sldNum" sz="quarter" idx="12"/>
          </p:nvPr>
        </p:nvSpPr>
        <p:spPr/>
        <p:txBody>
          <a:bodyPr/>
          <a:lstStyle/>
          <a:p>
            <a:fld id="{E3417FA8-CC74-4EC2-B1BC-9BB3B8664C25}" type="slidenum">
              <a:rPr lang="en-US" smtClean="0"/>
              <a:t>‹#›</a:t>
            </a:fld>
            <a:endParaRPr lang="en-US"/>
          </a:p>
        </p:txBody>
      </p:sp>
    </p:spTree>
    <p:extLst>
      <p:ext uri="{BB962C8B-B14F-4D97-AF65-F5344CB8AC3E}">
        <p14:creationId xmlns:p14="http://schemas.microsoft.com/office/powerpoint/2010/main" val="2876758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D639A-6204-6A4E-5A24-C7E7097884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B67062-A103-5D91-A8A1-566B100212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78306A-6E7C-7E88-131C-E657AD74DA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824AA0-936E-365B-53EE-E5951B8C38F5}"/>
              </a:ext>
            </a:extLst>
          </p:cNvPr>
          <p:cNvSpPr>
            <a:spLocks noGrp="1"/>
          </p:cNvSpPr>
          <p:nvPr>
            <p:ph type="dt" sz="half" idx="10"/>
          </p:nvPr>
        </p:nvSpPr>
        <p:spPr/>
        <p:txBody>
          <a:bodyPr/>
          <a:lstStyle/>
          <a:p>
            <a:fld id="{260F1D6B-00D4-40FF-B4C3-EBEAC00813AB}" type="datetimeFigureOut">
              <a:rPr lang="en-US" smtClean="0"/>
              <a:t>1/9/2025</a:t>
            </a:fld>
            <a:endParaRPr lang="en-US"/>
          </a:p>
        </p:txBody>
      </p:sp>
      <p:sp>
        <p:nvSpPr>
          <p:cNvPr id="6" name="Footer Placeholder 5">
            <a:extLst>
              <a:ext uri="{FF2B5EF4-FFF2-40B4-BE49-F238E27FC236}">
                <a16:creationId xmlns:a16="http://schemas.microsoft.com/office/drawing/2014/main" id="{C795B683-8389-4DC5-EF3A-95934D50B5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EAF35E-DEC3-DA7A-A0CF-E4FD8FB64D01}"/>
              </a:ext>
            </a:extLst>
          </p:cNvPr>
          <p:cNvSpPr>
            <a:spLocks noGrp="1"/>
          </p:cNvSpPr>
          <p:nvPr>
            <p:ph type="sldNum" sz="quarter" idx="12"/>
          </p:nvPr>
        </p:nvSpPr>
        <p:spPr/>
        <p:txBody>
          <a:bodyPr/>
          <a:lstStyle/>
          <a:p>
            <a:fld id="{E3417FA8-CC74-4EC2-B1BC-9BB3B8664C25}" type="slidenum">
              <a:rPr lang="en-US" smtClean="0"/>
              <a:t>‹#›</a:t>
            </a:fld>
            <a:endParaRPr lang="en-US"/>
          </a:p>
        </p:txBody>
      </p:sp>
    </p:spTree>
    <p:extLst>
      <p:ext uri="{BB962C8B-B14F-4D97-AF65-F5344CB8AC3E}">
        <p14:creationId xmlns:p14="http://schemas.microsoft.com/office/powerpoint/2010/main" val="3090800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3764F-087A-0916-7AA9-5BFB866F8B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C8A83E-B0C2-52F2-9DE7-55E0B8C558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505F11-447A-D610-32D7-04F5AFB11D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C6BD9A-4724-EDB7-D6BF-003D7092BE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C0C3A0-ED71-AC07-E405-0BD7D25825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7C5889-A326-8A3A-269E-1159063BF0AA}"/>
              </a:ext>
            </a:extLst>
          </p:cNvPr>
          <p:cNvSpPr>
            <a:spLocks noGrp="1"/>
          </p:cNvSpPr>
          <p:nvPr>
            <p:ph type="dt" sz="half" idx="10"/>
          </p:nvPr>
        </p:nvSpPr>
        <p:spPr/>
        <p:txBody>
          <a:bodyPr/>
          <a:lstStyle/>
          <a:p>
            <a:fld id="{260F1D6B-00D4-40FF-B4C3-EBEAC00813AB}" type="datetimeFigureOut">
              <a:rPr lang="en-US" smtClean="0"/>
              <a:t>1/9/2025</a:t>
            </a:fld>
            <a:endParaRPr lang="en-US"/>
          </a:p>
        </p:txBody>
      </p:sp>
      <p:sp>
        <p:nvSpPr>
          <p:cNvPr id="8" name="Footer Placeholder 7">
            <a:extLst>
              <a:ext uri="{FF2B5EF4-FFF2-40B4-BE49-F238E27FC236}">
                <a16:creationId xmlns:a16="http://schemas.microsoft.com/office/drawing/2014/main" id="{5A6053C6-4E27-1106-9118-C82018D66E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F2F66F-0499-0C04-3146-AD383CFB61D2}"/>
              </a:ext>
            </a:extLst>
          </p:cNvPr>
          <p:cNvSpPr>
            <a:spLocks noGrp="1"/>
          </p:cNvSpPr>
          <p:nvPr>
            <p:ph type="sldNum" sz="quarter" idx="12"/>
          </p:nvPr>
        </p:nvSpPr>
        <p:spPr/>
        <p:txBody>
          <a:bodyPr/>
          <a:lstStyle/>
          <a:p>
            <a:fld id="{E3417FA8-CC74-4EC2-B1BC-9BB3B8664C25}" type="slidenum">
              <a:rPr lang="en-US" smtClean="0"/>
              <a:t>‹#›</a:t>
            </a:fld>
            <a:endParaRPr lang="en-US"/>
          </a:p>
        </p:txBody>
      </p:sp>
    </p:spTree>
    <p:extLst>
      <p:ext uri="{BB962C8B-B14F-4D97-AF65-F5344CB8AC3E}">
        <p14:creationId xmlns:p14="http://schemas.microsoft.com/office/powerpoint/2010/main" val="495857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0E84-CEA8-6736-328A-88059FB850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49190E-C41A-E827-7BFE-0028810220F0}"/>
              </a:ext>
            </a:extLst>
          </p:cNvPr>
          <p:cNvSpPr>
            <a:spLocks noGrp="1"/>
          </p:cNvSpPr>
          <p:nvPr>
            <p:ph type="dt" sz="half" idx="10"/>
          </p:nvPr>
        </p:nvSpPr>
        <p:spPr/>
        <p:txBody>
          <a:bodyPr/>
          <a:lstStyle/>
          <a:p>
            <a:fld id="{260F1D6B-00D4-40FF-B4C3-EBEAC00813AB}" type="datetimeFigureOut">
              <a:rPr lang="en-US" smtClean="0"/>
              <a:t>1/9/2025</a:t>
            </a:fld>
            <a:endParaRPr lang="en-US"/>
          </a:p>
        </p:txBody>
      </p:sp>
      <p:sp>
        <p:nvSpPr>
          <p:cNvPr id="4" name="Footer Placeholder 3">
            <a:extLst>
              <a:ext uri="{FF2B5EF4-FFF2-40B4-BE49-F238E27FC236}">
                <a16:creationId xmlns:a16="http://schemas.microsoft.com/office/drawing/2014/main" id="{14150D24-C003-549F-ADAB-80CFD8ABB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7AA824-D14F-B37A-AC38-84A9BAFF39A9}"/>
              </a:ext>
            </a:extLst>
          </p:cNvPr>
          <p:cNvSpPr>
            <a:spLocks noGrp="1"/>
          </p:cNvSpPr>
          <p:nvPr>
            <p:ph type="sldNum" sz="quarter" idx="12"/>
          </p:nvPr>
        </p:nvSpPr>
        <p:spPr/>
        <p:txBody>
          <a:bodyPr/>
          <a:lstStyle/>
          <a:p>
            <a:fld id="{E3417FA8-CC74-4EC2-B1BC-9BB3B8664C25}" type="slidenum">
              <a:rPr lang="en-US" smtClean="0"/>
              <a:t>‹#›</a:t>
            </a:fld>
            <a:endParaRPr lang="en-US"/>
          </a:p>
        </p:txBody>
      </p:sp>
    </p:spTree>
    <p:extLst>
      <p:ext uri="{BB962C8B-B14F-4D97-AF65-F5344CB8AC3E}">
        <p14:creationId xmlns:p14="http://schemas.microsoft.com/office/powerpoint/2010/main" val="2968332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A8BEB1-5CA9-666C-D14D-7E0AF4DD2BDD}"/>
              </a:ext>
            </a:extLst>
          </p:cNvPr>
          <p:cNvSpPr>
            <a:spLocks noGrp="1"/>
          </p:cNvSpPr>
          <p:nvPr>
            <p:ph type="dt" sz="half" idx="10"/>
          </p:nvPr>
        </p:nvSpPr>
        <p:spPr/>
        <p:txBody>
          <a:bodyPr/>
          <a:lstStyle/>
          <a:p>
            <a:fld id="{260F1D6B-00D4-40FF-B4C3-EBEAC00813AB}" type="datetimeFigureOut">
              <a:rPr lang="en-US" smtClean="0"/>
              <a:t>1/9/2025</a:t>
            </a:fld>
            <a:endParaRPr lang="en-US"/>
          </a:p>
        </p:txBody>
      </p:sp>
      <p:sp>
        <p:nvSpPr>
          <p:cNvPr id="3" name="Footer Placeholder 2">
            <a:extLst>
              <a:ext uri="{FF2B5EF4-FFF2-40B4-BE49-F238E27FC236}">
                <a16:creationId xmlns:a16="http://schemas.microsoft.com/office/drawing/2014/main" id="{A47D0DF3-616F-206C-FD30-FF5D81FFDD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B596AB-7B93-4E17-894F-25CD5BB9D71F}"/>
              </a:ext>
            </a:extLst>
          </p:cNvPr>
          <p:cNvSpPr>
            <a:spLocks noGrp="1"/>
          </p:cNvSpPr>
          <p:nvPr>
            <p:ph type="sldNum" sz="quarter" idx="12"/>
          </p:nvPr>
        </p:nvSpPr>
        <p:spPr/>
        <p:txBody>
          <a:bodyPr/>
          <a:lstStyle/>
          <a:p>
            <a:fld id="{E3417FA8-CC74-4EC2-B1BC-9BB3B8664C25}" type="slidenum">
              <a:rPr lang="en-US" smtClean="0"/>
              <a:t>‹#›</a:t>
            </a:fld>
            <a:endParaRPr lang="en-US"/>
          </a:p>
        </p:txBody>
      </p:sp>
    </p:spTree>
    <p:extLst>
      <p:ext uri="{BB962C8B-B14F-4D97-AF65-F5344CB8AC3E}">
        <p14:creationId xmlns:p14="http://schemas.microsoft.com/office/powerpoint/2010/main" val="1400586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EBE0C-0A46-1C61-7616-FE6E164DE1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A94A13-7E43-8C91-CE88-E5C69BB02F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BF6490-B961-A2EA-135B-73A968011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B5F5BB-BA23-F7D5-276C-82CEE7689BA0}"/>
              </a:ext>
            </a:extLst>
          </p:cNvPr>
          <p:cNvSpPr>
            <a:spLocks noGrp="1"/>
          </p:cNvSpPr>
          <p:nvPr>
            <p:ph type="dt" sz="half" idx="10"/>
          </p:nvPr>
        </p:nvSpPr>
        <p:spPr/>
        <p:txBody>
          <a:bodyPr/>
          <a:lstStyle/>
          <a:p>
            <a:fld id="{260F1D6B-00D4-40FF-B4C3-EBEAC00813AB}" type="datetimeFigureOut">
              <a:rPr lang="en-US" smtClean="0"/>
              <a:t>1/9/2025</a:t>
            </a:fld>
            <a:endParaRPr lang="en-US"/>
          </a:p>
        </p:txBody>
      </p:sp>
      <p:sp>
        <p:nvSpPr>
          <p:cNvPr id="6" name="Footer Placeholder 5">
            <a:extLst>
              <a:ext uri="{FF2B5EF4-FFF2-40B4-BE49-F238E27FC236}">
                <a16:creationId xmlns:a16="http://schemas.microsoft.com/office/drawing/2014/main" id="{E3690567-7708-C6EC-08E6-B1E9E905D6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08D3C3-C0C3-2360-25D2-9F277A046551}"/>
              </a:ext>
            </a:extLst>
          </p:cNvPr>
          <p:cNvSpPr>
            <a:spLocks noGrp="1"/>
          </p:cNvSpPr>
          <p:nvPr>
            <p:ph type="sldNum" sz="quarter" idx="12"/>
          </p:nvPr>
        </p:nvSpPr>
        <p:spPr/>
        <p:txBody>
          <a:bodyPr/>
          <a:lstStyle/>
          <a:p>
            <a:fld id="{E3417FA8-CC74-4EC2-B1BC-9BB3B8664C25}" type="slidenum">
              <a:rPr lang="en-US" smtClean="0"/>
              <a:t>‹#›</a:t>
            </a:fld>
            <a:endParaRPr lang="en-US"/>
          </a:p>
        </p:txBody>
      </p:sp>
    </p:spTree>
    <p:extLst>
      <p:ext uri="{BB962C8B-B14F-4D97-AF65-F5344CB8AC3E}">
        <p14:creationId xmlns:p14="http://schemas.microsoft.com/office/powerpoint/2010/main" val="1078858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0285C-BA2D-3CBB-B24B-0C5A98F7DF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702550-1C31-B6CD-144B-15A7C7FE12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F533DE-8BEF-B67C-FC1F-CE910CDFA9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89526-DDE1-EFAB-A196-123EF17FF49A}"/>
              </a:ext>
            </a:extLst>
          </p:cNvPr>
          <p:cNvSpPr>
            <a:spLocks noGrp="1"/>
          </p:cNvSpPr>
          <p:nvPr>
            <p:ph type="dt" sz="half" idx="10"/>
          </p:nvPr>
        </p:nvSpPr>
        <p:spPr/>
        <p:txBody>
          <a:bodyPr/>
          <a:lstStyle/>
          <a:p>
            <a:fld id="{260F1D6B-00D4-40FF-B4C3-EBEAC00813AB}" type="datetimeFigureOut">
              <a:rPr lang="en-US" smtClean="0"/>
              <a:t>1/9/2025</a:t>
            </a:fld>
            <a:endParaRPr lang="en-US"/>
          </a:p>
        </p:txBody>
      </p:sp>
      <p:sp>
        <p:nvSpPr>
          <p:cNvPr id="6" name="Footer Placeholder 5">
            <a:extLst>
              <a:ext uri="{FF2B5EF4-FFF2-40B4-BE49-F238E27FC236}">
                <a16:creationId xmlns:a16="http://schemas.microsoft.com/office/drawing/2014/main" id="{6C6FE2D6-3BAC-2F99-6503-ACC215DF52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A154B4-8DA8-B8E4-8E0B-797CD3A998C3}"/>
              </a:ext>
            </a:extLst>
          </p:cNvPr>
          <p:cNvSpPr>
            <a:spLocks noGrp="1"/>
          </p:cNvSpPr>
          <p:nvPr>
            <p:ph type="sldNum" sz="quarter" idx="12"/>
          </p:nvPr>
        </p:nvSpPr>
        <p:spPr/>
        <p:txBody>
          <a:bodyPr/>
          <a:lstStyle/>
          <a:p>
            <a:fld id="{E3417FA8-CC74-4EC2-B1BC-9BB3B8664C25}" type="slidenum">
              <a:rPr lang="en-US" smtClean="0"/>
              <a:t>‹#›</a:t>
            </a:fld>
            <a:endParaRPr lang="en-US"/>
          </a:p>
        </p:txBody>
      </p:sp>
    </p:spTree>
    <p:extLst>
      <p:ext uri="{BB962C8B-B14F-4D97-AF65-F5344CB8AC3E}">
        <p14:creationId xmlns:p14="http://schemas.microsoft.com/office/powerpoint/2010/main" val="1375013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40C8D1-7B95-2933-E7AC-E363F3F6C3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4B7506-7199-00B4-DAA6-3D8F3A84FE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A1CEA-0CA0-E5D2-D6E5-DB432AA058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0F1D6B-00D4-40FF-B4C3-EBEAC00813AB}" type="datetimeFigureOut">
              <a:rPr lang="en-US" smtClean="0"/>
              <a:t>1/9/2025</a:t>
            </a:fld>
            <a:endParaRPr lang="en-US"/>
          </a:p>
        </p:txBody>
      </p:sp>
      <p:sp>
        <p:nvSpPr>
          <p:cNvPr id="5" name="Footer Placeholder 4">
            <a:extLst>
              <a:ext uri="{FF2B5EF4-FFF2-40B4-BE49-F238E27FC236}">
                <a16:creationId xmlns:a16="http://schemas.microsoft.com/office/drawing/2014/main" id="{796875A0-4178-B355-5B37-A967B0FD1F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EB36BFA-6199-69EB-884F-23573BE56F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417FA8-CC74-4EC2-B1BC-9BB3B8664C25}" type="slidenum">
              <a:rPr lang="en-US" smtClean="0"/>
              <a:t>‹#›</a:t>
            </a:fld>
            <a:endParaRPr lang="en-US"/>
          </a:p>
        </p:txBody>
      </p:sp>
    </p:spTree>
    <p:extLst>
      <p:ext uri="{BB962C8B-B14F-4D97-AF65-F5344CB8AC3E}">
        <p14:creationId xmlns:p14="http://schemas.microsoft.com/office/powerpoint/2010/main" val="516834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jpeg"/><Relationship Id="rId1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4A03A60E-A50F-54B8-5CCF-04CEF04359AF}"/>
              </a:ext>
            </a:extLst>
          </p:cNvPr>
          <p:cNvSpPr/>
          <p:nvPr/>
        </p:nvSpPr>
        <p:spPr>
          <a:xfrm>
            <a:off x="6880977" y="942889"/>
            <a:ext cx="5315422" cy="2798703"/>
          </a:xfrm>
          <a:prstGeom prst="rect">
            <a:avLst/>
          </a:prstGeom>
          <a:solidFill>
            <a:srgbClr val="9DC0C9"/>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9" name="Rectangle 58">
            <a:extLst>
              <a:ext uri="{FF2B5EF4-FFF2-40B4-BE49-F238E27FC236}">
                <a16:creationId xmlns:a16="http://schemas.microsoft.com/office/drawing/2014/main" id="{0650B779-D8D8-6240-FDC7-53D4A615EC82}"/>
              </a:ext>
            </a:extLst>
          </p:cNvPr>
          <p:cNvSpPr/>
          <p:nvPr/>
        </p:nvSpPr>
        <p:spPr>
          <a:xfrm>
            <a:off x="6884904" y="3457445"/>
            <a:ext cx="5294495" cy="2690301"/>
          </a:xfrm>
          <a:prstGeom prst="rect">
            <a:avLst/>
          </a:prstGeom>
          <a:solidFill>
            <a:srgbClr val="9DC0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Freeform 2"/>
          <p:cNvSpPr/>
          <p:nvPr/>
        </p:nvSpPr>
        <p:spPr>
          <a:xfrm>
            <a:off x="4898297" y="6307242"/>
            <a:ext cx="58912" cy="58912"/>
          </a:xfrm>
          <a:custGeom>
            <a:avLst/>
            <a:gdLst/>
            <a:ahLst/>
            <a:cxnLst/>
            <a:rect l="l" t="t" r="r" b="b"/>
            <a:pathLst>
              <a:path w="88368" h="88368">
                <a:moveTo>
                  <a:pt x="0" y="0"/>
                </a:moveTo>
                <a:lnTo>
                  <a:pt x="88368" y="0"/>
                </a:lnTo>
                <a:lnTo>
                  <a:pt x="88368" y="88368"/>
                </a:lnTo>
                <a:lnTo>
                  <a:pt x="0" y="88368"/>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TextBox 5"/>
          <p:cNvSpPr txBox="1"/>
          <p:nvPr/>
        </p:nvSpPr>
        <p:spPr>
          <a:xfrm>
            <a:off x="-35394" y="3806"/>
            <a:ext cx="6819981" cy="6496286"/>
          </a:xfrm>
          <a:prstGeom prst="rect">
            <a:avLst/>
          </a:prstGeom>
        </p:spPr>
        <p:txBody>
          <a:bodyPr lIns="19771" tIns="19771" rIns="19771" bIns="19771" rtlCol="0" anchor="ctr"/>
          <a:lstStyle/>
          <a:p>
            <a:pPr marL="0" marR="0" lvl="0" indent="0" algn="ctr" defTabSz="914400" rtl="0" eaLnBrk="1" fontAlgn="auto" latinLnBrk="0" hangingPunct="1">
              <a:lnSpc>
                <a:spcPts val="88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6" name="Group 6"/>
          <p:cNvGrpSpPr/>
          <p:nvPr/>
        </p:nvGrpSpPr>
        <p:grpSpPr>
          <a:xfrm>
            <a:off x="-1279" y="6238612"/>
            <a:ext cx="12193280" cy="619389"/>
            <a:chOff x="0" y="0"/>
            <a:chExt cx="12616243" cy="764201"/>
          </a:xfrm>
        </p:grpSpPr>
        <p:sp>
          <p:nvSpPr>
            <p:cNvPr id="7" name="Freeform 7"/>
            <p:cNvSpPr/>
            <p:nvPr/>
          </p:nvSpPr>
          <p:spPr>
            <a:xfrm>
              <a:off x="0" y="0"/>
              <a:ext cx="12616243" cy="764201"/>
            </a:xfrm>
            <a:custGeom>
              <a:avLst/>
              <a:gdLst/>
              <a:ahLst/>
              <a:cxnLst/>
              <a:rect l="l" t="t" r="r" b="b"/>
              <a:pathLst>
                <a:path w="12616243" h="764201">
                  <a:moveTo>
                    <a:pt x="0" y="0"/>
                  </a:moveTo>
                  <a:lnTo>
                    <a:pt x="12616243" y="0"/>
                  </a:lnTo>
                  <a:lnTo>
                    <a:pt x="12616243" y="764201"/>
                  </a:lnTo>
                  <a:lnTo>
                    <a:pt x="0" y="764201"/>
                  </a:lnTo>
                  <a:close/>
                </a:path>
              </a:pathLst>
            </a:custGeom>
            <a:solidFill>
              <a:srgbClr val="08334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TextBox 8"/>
            <p:cNvSpPr txBox="1"/>
            <p:nvPr/>
          </p:nvSpPr>
          <p:spPr>
            <a:xfrm>
              <a:off x="0" y="-28575"/>
              <a:ext cx="12616243" cy="792776"/>
            </a:xfrm>
            <a:prstGeom prst="rect">
              <a:avLst/>
            </a:prstGeom>
          </p:spPr>
          <p:txBody>
            <a:bodyPr lIns="18599" tIns="18599" rIns="18599" bIns="18599" rtlCol="0" anchor="ctr"/>
            <a:lstStyle/>
            <a:p>
              <a:pPr marL="0" marR="0" lvl="0" indent="0" algn="ctr" defTabSz="914400" rtl="0" eaLnBrk="1" fontAlgn="auto" latinLnBrk="0" hangingPunct="1">
                <a:lnSpc>
                  <a:spcPts val="585"/>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22" name="Freeform 22"/>
          <p:cNvSpPr/>
          <p:nvPr/>
        </p:nvSpPr>
        <p:spPr>
          <a:xfrm>
            <a:off x="5716" y="6256919"/>
            <a:ext cx="1665415" cy="601081"/>
          </a:xfrm>
          <a:custGeom>
            <a:avLst/>
            <a:gdLst/>
            <a:ahLst/>
            <a:cxnLst/>
            <a:rect l="l" t="t" r="r" b="b"/>
            <a:pathLst>
              <a:path w="1197354" h="1462417">
                <a:moveTo>
                  <a:pt x="0" y="0"/>
                </a:moveTo>
                <a:lnTo>
                  <a:pt x="1197354" y="0"/>
                </a:lnTo>
                <a:lnTo>
                  <a:pt x="1197354" y="1462417"/>
                </a:lnTo>
                <a:lnTo>
                  <a:pt x="0" y="14624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3" name="Freeform 23"/>
          <p:cNvSpPr/>
          <p:nvPr/>
        </p:nvSpPr>
        <p:spPr>
          <a:xfrm>
            <a:off x="6880505" y="5568952"/>
            <a:ext cx="5286167" cy="687967"/>
          </a:xfrm>
          <a:custGeom>
            <a:avLst/>
            <a:gdLst/>
            <a:ahLst/>
            <a:cxnLst/>
            <a:rect l="l" t="t" r="r" b="b"/>
            <a:pathLst>
              <a:path w="3956357" h="1031950">
                <a:moveTo>
                  <a:pt x="0" y="0"/>
                </a:moveTo>
                <a:lnTo>
                  <a:pt x="3956357" y="0"/>
                </a:lnTo>
                <a:lnTo>
                  <a:pt x="3956357" y="1031950"/>
                </a:lnTo>
                <a:lnTo>
                  <a:pt x="0" y="10319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nvGrpSpPr>
          <p:cNvPr id="56" name="Group 55">
            <a:extLst>
              <a:ext uri="{FF2B5EF4-FFF2-40B4-BE49-F238E27FC236}">
                <a16:creationId xmlns:a16="http://schemas.microsoft.com/office/drawing/2014/main" id="{1881F92F-DB7D-9059-50E5-D3052022E464}"/>
              </a:ext>
            </a:extLst>
          </p:cNvPr>
          <p:cNvGrpSpPr/>
          <p:nvPr/>
        </p:nvGrpSpPr>
        <p:grpSpPr>
          <a:xfrm>
            <a:off x="-21285" y="-8848"/>
            <a:ext cx="12227392" cy="976741"/>
            <a:chOff x="-1" y="968"/>
            <a:chExt cx="18349692" cy="1465112"/>
          </a:xfrm>
        </p:grpSpPr>
        <p:sp>
          <p:nvSpPr>
            <p:cNvPr id="12" name="Freeform 12"/>
            <p:cNvSpPr/>
            <p:nvPr/>
          </p:nvSpPr>
          <p:spPr>
            <a:xfrm>
              <a:off x="40519" y="968"/>
              <a:ext cx="18288001" cy="1336890"/>
            </a:xfrm>
            <a:custGeom>
              <a:avLst/>
              <a:gdLst/>
              <a:ahLst/>
              <a:cxnLst/>
              <a:rect l="l" t="t" r="r" b="b"/>
              <a:pathLst>
                <a:path w="19459450" h="1790414">
                  <a:moveTo>
                    <a:pt x="0" y="0"/>
                  </a:moveTo>
                  <a:lnTo>
                    <a:pt x="19459450" y="0"/>
                  </a:lnTo>
                  <a:lnTo>
                    <a:pt x="19459450" y="1790414"/>
                  </a:lnTo>
                  <a:lnTo>
                    <a:pt x="0" y="1790414"/>
                  </a:lnTo>
                  <a:lnTo>
                    <a:pt x="0" y="0"/>
                  </a:lnTo>
                  <a:close/>
                </a:path>
              </a:pathLst>
            </a:custGeom>
            <a:blipFill>
              <a:blip r:embed="rId9">
                <a:alphaModFix amt="6999"/>
              </a:blip>
              <a:stretch>
                <a:fillRect t="-278531" b="-34559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nvGrpSpPr>
            <p:cNvPr id="13" name="Group 13"/>
            <p:cNvGrpSpPr/>
            <p:nvPr/>
          </p:nvGrpSpPr>
          <p:grpSpPr>
            <a:xfrm>
              <a:off x="16126035" y="38972"/>
              <a:ext cx="1476165" cy="1232553"/>
              <a:chOff x="0" y="-10814"/>
              <a:chExt cx="2636068" cy="1894417"/>
            </a:xfrm>
          </p:grpSpPr>
          <p:grpSp>
            <p:nvGrpSpPr>
              <p:cNvPr id="14" name="Group 14"/>
              <p:cNvGrpSpPr/>
              <p:nvPr/>
            </p:nvGrpSpPr>
            <p:grpSpPr>
              <a:xfrm>
                <a:off x="633366" y="-10814"/>
                <a:ext cx="1123246" cy="997229"/>
                <a:chOff x="-51357" y="-8814"/>
                <a:chExt cx="915511" cy="812800"/>
              </a:xfrm>
            </p:grpSpPr>
            <p:sp>
              <p:nvSpPr>
                <p:cNvPr id="15" name="Freeform 15"/>
                <p:cNvSpPr/>
                <p:nvPr/>
              </p:nvSpPr>
              <p:spPr>
                <a:xfrm>
                  <a:off x="-51357" y="-8814"/>
                  <a:ext cx="915511"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DC0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TextBox 16"/>
                <p:cNvSpPr txBox="1"/>
                <p:nvPr/>
              </p:nvSpPr>
              <p:spPr>
                <a:xfrm>
                  <a:off x="76200" y="85725"/>
                  <a:ext cx="660400" cy="650875"/>
                </a:xfrm>
                <a:prstGeom prst="rect">
                  <a:avLst/>
                </a:prstGeom>
              </p:spPr>
              <p:txBody>
                <a:bodyPr lIns="64147" tIns="64147" rIns="64147" bIns="64147" rtlCol="0" anchor="ctr"/>
                <a:lstStyle/>
                <a:p>
                  <a:pPr marL="0" marR="0" lvl="0" indent="0" algn="ctr" defTabSz="914400" rtl="0" eaLnBrk="1" fontAlgn="auto" latinLnBrk="0" hangingPunct="1">
                    <a:lnSpc>
                      <a:spcPts val="247"/>
                    </a:lnSpc>
                    <a:spcBef>
                      <a:spcPts val="0"/>
                    </a:spcBef>
                    <a:spcAft>
                      <a:spcPts val="0"/>
                    </a:spcAft>
                    <a:buClrTx/>
                    <a:buSzTx/>
                    <a:buFontTx/>
                    <a:buNone/>
                    <a:tabLst/>
                    <a:defRPr/>
                  </a:pPr>
                  <a:endParaRPr kumimoji="0" sz="1067"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7" name="Freeform 17"/>
              <p:cNvSpPr/>
              <p:nvPr/>
            </p:nvSpPr>
            <p:spPr>
              <a:xfrm>
                <a:off x="989863" y="225685"/>
                <a:ext cx="476176" cy="476175"/>
              </a:xfrm>
              <a:custGeom>
                <a:avLst/>
                <a:gdLst/>
                <a:ahLst/>
                <a:cxnLst/>
                <a:rect l="l" t="t" r="r" b="b"/>
                <a:pathLst>
                  <a:path w="476176" h="476176">
                    <a:moveTo>
                      <a:pt x="0" y="0"/>
                    </a:moveTo>
                    <a:lnTo>
                      <a:pt x="476176" y="0"/>
                    </a:lnTo>
                    <a:lnTo>
                      <a:pt x="476176" y="476176"/>
                    </a:lnTo>
                    <a:lnTo>
                      <a:pt x="0" y="47617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TextBox 18"/>
              <p:cNvSpPr txBox="1"/>
              <p:nvPr/>
            </p:nvSpPr>
            <p:spPr>
              <a:xfrm>
                <a:off x="0" y="1011097"/>
                <a:ext cx="2636068" cy="550660"/>
              </a:xfrm>
              <a:prstGeom prst="rect">
                <a:avLst/>
              </a:prstGeom>
            </p:spPr>
            <p:txBody>
              <a:bodyPr lIns="0" tIns="0" rIns="0" bIns="0" rtlCol="0" anchor="t">
                <a:spAutoFit/>
              </a:bodyPr>
              <a:lstStyle/>
              <a:p>
                <a:pPr marL="0" marR="0" lvl="0" indent="0" algn="ctr" defTabSz="914400" rtl="0" eaLnBrk="1" fontAlgn="auto" latinLnBrk="0" hangingPunct="1">
                  <a:lnSpc>
                    <a:spcPts val="2209"/>
                  </a:lnSpc>
                  <a:spcBef>
                    <a:spcPts val="0"/>
                  </a:spcBef>
                  <a:spcAft>
                    <a:spcPts val="0"/>
                  </a:spcAft>
                  <a:buClrTx/>
                  <a:buSzTx/>
                  <a:buFontTx/>
                  <a:buNone/>
                  <a:tabLst/>
                  <a:defRPr/>
                </a:pPr>
                <a:r>
                  <a:rPr kumimoji="0" lang="en-US" sz="933" b="0" i="0" u="none" strike="noStrike" kern="1200" cap="none" spc="0" normalizeH="0" baseline="0" noProof="0" dirty="0">
                    <a:ln>
                      <a:noFill/>
                    </a:ln>
                    <a:solidFill>
                      <a:srgbClr val="020202"/>
                    </a:solidFill>
                    <a:effectLst/>
                    <a:uLnTx/>
                    <a:uFillTx/>
                    <a:latin typeface="TT Fors Bold"/>
                    <a:ea typeface="TT Fors Bold"/>
                    <a:cs typeface="TT Fors Bold"/>
                    <a:sym typeface="TT Fors Bold"/>
                  </a:rPr>
                  <a:t>817.946.5076</a:t>
                </a:r>
              </a:p>
            </p:txBody>
          </p:sp>
          <p:sp>
            <p:nvSpPr>
              <p:cNvPr id="19" name="TextBox 19"/>
              <p:cNvSpPr txBox="1"/>
              <p:nvPr/>
            </p:nvSpPr>
            <p:spPr>
              <a:xfrm>
                <a:off x="0" y="1332943"/>
                <a:ext cx="2636068" cy="550660"/>
              </a:xfrm>
              <a:prstGeom prst="rect">
                <a:avLst/>
              </a:prstGeom>
            </p:spPr>
            <p:txBody>
              <a:bodyPr lIns="0" tIns="0" rIns="0" bIns="0" rtlCol="0" anchor="t">
                <a:spAutoFit/>
              </a:bodyPr>
              <a:lstStyle/>
              <a:p>
                <a:pPr marL="0" marR="0" lvl="0" indent="0" algn="ctr" defTabSz="914400" rtl="0" eaLnBrk="1" fontAlgn="auto" latinLnBrk="0" hangingPunct="1">
                  <a:lnSpc>
                    <a:spcPts val="2209"/>
                  </a:lnSpc>
                  <a:spcBef>
                    <a:spcPts val="0"/>
                  </a:spcBef>
                  <a:spcAft>
                    <a:spcPts val="0"/>
                  </a:spcAft>
                  <a:buClrTx/>
                  <a:buSzTx/>
                  <a:buFontTx/>
                  <a:buNone/>
                  <a:tabLst/>
                  <a:defRPr/>
                </a:pPr>
                <a:r>
                  <a:rPr kumimoji="0" lang="en-US" sz="933" b="0" i="0" u="none" strike="noStrike" kern="1200" cap="none" spc="0" normalizeH="0" baseline="0" noProof="0">
                    <a:ln>
                      <a:noFill/>
                    </a:ln>
                    <a:solidFill>
                      <a:srgbClr val="020202"/>
                    </a:solidFill>
                    <a:effectLst/>
                    <a:uLnTx/>
                    <a:uFillTx/>
                    <a:latin typeface="TT Fors Bold"/>
                    <a:ea typeface="TT Fors Bold"/>
                    <a:cs typeface="TT Fors Bold"/>
                    <a:sym typeface="TT Fors Bold"/>
                  </a:rPr>
                  <a:t>817.733.8162</a:t>
                </a:r>
              </a:p>
            </p:txBody>
          </p:sp>
        </p:grpSp>
        <p:sp>
          <p:nvSpPr>
            <p:cNvPr id="20" name="Freeform 20"/>
            <p:cNvSpPr/>
            <p:nvPr/>
          </p:nvSpPr>
          <p:spPr>
            <a:xfrm>
              <a:off x="231541" y="145486"/>
              <a:ext cx="2163920" cy="951611"/>
            </a:xfrm>
            <a:custGeom>
              <a:avLst/>
              <a:gdLst/>
              <a:ahLst/>
              <a:cxnLst/>
              <a:rect l="l" t="t" r="r" b="b"/>
              <a:pathLst>
                <a:path w="2812195" h="1143493">
                  <a:moveTo>
                    <a:pt x="0" y="0"/>
                  </a:moveTo>
                  <a:lnTo>
                    <a:pt x="2812195" y="0"/>
                  </a:lnTo>
                  <a:lnTo>
                    <a:pt x="2812195" y="1143493"/>
                  </a:lnTo>
                  <a:lnTo>
                    <a:pt x="0" y="1143493"/>
                  </a:lnTo>
                  <a:lnTo>
                    <a:pt x="0" y="0"/>
                  </a:lnTo>
                  <a:close/>
                </a:path>
              </a:pathLst>
            </a:custGeom>
            <a:blipFill>
              <a:blip r:embed="rId1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1" name="TextBox 21"/>
            <p:cNvSpPr txBox="1"/>
            <p:nvPr/>
          </p:nvSpPr>
          <p:spPr>
            <a:xfrm>
              <a:off x="2871324" y="182321"/>
              <a:ext cx="13133526" cy="771942"/>
            </a:xfrm>
            <a:prstGeom prst="rect">
              <a:avLst/>
            </a:prstGeom>
          </p:spPr>
          <p:txBody>
            <a:bodyPr wrap="square" lIns="0" tIns="0" rIns="0" bIns="0" rtlCol="0" anchor="t">
              <a:spAutoFit/>
            </a:bodyPr>
            <a:lstStyle/>
            <a:p>
              <a:pPr marL="0" marR="0" lvl="0" indent="0" algn="ctr" defTabSz="914400" rtl="0" eaLnBrk="1" fontAlgn="auto" latinLnBrk="0" hangingPunct="1">
                <a:lnSpc>
                  <a:spcPts val="4612"/>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0E3547"/>
                  </a:solidFill>
                  <a:effectLst/>
                  <a:uLnTx/>
                  <a:uFillTx/>
                  <a:latin typeface="TT Fors Bold"/>
                  <a:ea typeface="TT Fors Bold"/>
                  <a:cs typeface="TT Fors Bold"/>
                  <a:sym typeface="TT Fors Bold"/>
                </a:rPr>
                <a:t>Lam Research Etcher Tools, Service, Upgrades, Projects &amp; Training</a:t>
              </a:r>
            </a:p>
          </p:txBody>
        </p:sp>
        <p:grpSp>
          <p:nvGrpSpPr>
            <p:cNvPr id="25" name="Group 25"/>
            <p:cNvGrpSpPr/>
            <p:nvPr/>
          </p:nvGrpSpPr>
          <p:grpSpPr>
            <a:xfrm rot="-10800000" flipV="1">
              <a:off x="-1" y="1308978"/>
              <a:ext cx="18349692" cy="157102"/>
              <a:chOff x="-38410" y="0"/>
              <a:chExt cx="11424739" cy="28437"/>
            </a:xfrm>
          </p:grpSpPr>
          <p:sp>
            <p:nvSpPr>
              <p:cNvPr id="26" name="Freeform 26"/>
              <p:cNvSpPr/>
              <p:nvPr/>
            </p:nvSpPr>
            <p:spPr>
              <a:xfrm>
                <a:off x="-38410" y="1928"/>
                <a:ext cx="11404897" cy="26509"/>
              </a:xfrm>
              <a:custGeom>
                <a:avLst/>
                <a:gdLst/>
                <a:ahLst/>
                <a:cxnLst/>
                <a:rect l="l" t="t" r="r" b="b"/>
                <a:pathLst>
                  <a:path w="11386329" h="28437">
                    <a:moveTo>
                      <a:pt x="0" y="0"/>
                    </a:moveTo>
                    <a:lnTo>
                      <a:pt x="11386329" y="0"/>
                    </a:lnTo>
                    <a:lnTo>
                      <a:pt x="11386329" y="28437"/>
                    </a:lnTo>
                    <a:lnTo>
                      <a:pt x="0" y="28437"/>
                    </a:lnTo>
                    <a:close/>
                  </a:path>
                </a:pathLst>
              </a:custGeom>
              <a:solidFill>
                <a:srgbClr val="08334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7" name="TextBox 27"/>
              <p:cNvSpPr txBox="1"/>
              <p:nvPr/>
            </p:nvSpPr>
            <p:spPr>
              <a:xfrm>
                <a:off x="0" y="0"/>
                <a:ext cx="11386329" cy="28437"/>
              </a:xfrm>
              <a:prstGeom prst="rect">
                <a:avLst/>
              </a:prstGeom>
            </p:spPr>
            <p:txBody>
              <a:bodyPr lIns="19771" tIns="19771" rIns="19771" bIns="19771" rtlCol="0" anchor="ctr"/>
              <a:lstStyle/>
              <a:p>
                <a:pPr marL="0" marR="0" lvl="0" indent="0" algn="ctr" defTabSz="914400" rtl="0" eaLnBrk="1" fontAlgn="auto" latinLnBrk="0" hangingPunct="1">
                  <a:lnSpc>
                    <a:spcPts val="636"/>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sp>
        <p:nvSpPr>
          <p:cNvPr id="34" name="TextBox 34"/>
          <p:cNvSpPr txBox="1"/>
          <p:nvPr/>
        </p:nvSpPr>
        <p:spPr>
          <a:xfrm>
            <a:off x="6937074" y="3782419"/>
            <a:ext cx="2295271" cy="239553"/>
          </a:xfrm>
          <a:prstGeom prst="rect">
            <a:avLst/>
          </a:prstGeom>
        </p:spPr>
        <p:txBody>
          <a:bodyPr lIns="0" tIns="0" rIns="0" bIns="0" rtlCol="0" anchor="t">
            <a:spAutoFit/>
          </a:bodyPr>
          <a:lstStyle/>
          <a:p>
            <a:pPr marL="0" marR="0" lvl="0" indent="0" algn="l" defTabSz="914400" rtl="0" eaLnBrk="1" fontAlgn="auto" latinLnBrk="0" hangingPunct="1">
              <a:lnSpc>
                <a:spcPts val="1951"/>
              </a:lnSpc>
              <a:spcBef>
                <a:spcPts val="0"/>
              </a:spcBef>
              <a:spcAft>
                <a:spcPts val="0"/>
              </a:spcAft>
              <a:buClrTx/>
              <a:buSzTx/>
              <a:buFontTx/>
              <a:buNone/>
              <a:tabLst/>
              <a:defRPr/>
            </a:pPr>
            <a:r>
              <a:rPr kumimoji="0" lang="en-US" sz="1394" b="1" i="0" u="none" strike="noStrike" kern="1200" cap="none" spc="0" normalizeH="0" baseline="0" noProof="0" dirty="0">
                <a:ln>
                  <a:noFill/>
                </a:ln>
                <a:solidFill>
                  <a:srgbClr val="0E3547"/>
                </a:solidFill>
                <a:effectLst/>
                <a:uLnTx/>
                <a:uFillTx/>
                <a:latin typeface="Canva Sans Bold"/>
                <a:ea typeface="Canva Sans Bold"/>
                <a:cs typeface="Canva Sans Bold"/>
                <a:sym typeface="Canva Sans Bold"/>
              </a:rPr>
              <a:t>About Us </a:t>
            </a:r>
          </a:p>
        </p:txBody>
      </p:sp>
      <p:sp>
        <p:nvSpPr>
          <p:cNvPr id="35" name="TextBox 35"/>
          <p:cNvSpPr txBox="1"/>
          <p:nvPr/>
        </p:nvSpPr>
        <p:spPr>
          <a:xfrm>
            <a:off x="6922077" y="4036470"/>
            <a:ext cx="5053454" cy="101566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noProof="0" dirty="0">
                <a:ln>
                  <a:noFill/>
                </a:ln>
                <a:solidFill>
                  <a:srgbClr val="0E3547"/>
                </a:solidFill>
                <a:effectLst/>
                <a:uLnTx/>
                <a:uFillTx/>
                <a:latin typeface="TT Fors"/>
                <a:ea typeface="TT Fors"/>
                <a:cs typeface="TT Fors"/>
                <a:sym typeface="TT Fors"/>
              </a:rPr>
              <a:t>The IQW Group has been supporting the semiconductor industry with value-added services for over 30 years. We are a manufacturer’s representative, distributor, reseller and remarketer for process tools and critical parts. We also support our customers with refurbishing services, repair services, turnkey projects and labor resources. Our expertise in supporting the global semiconductor manufacturing market allows us to be highly flexible to meet our customers’ needs.</a:t>
            </a:r>
          </a:p>
        </p:txBody>
      </p:sp>
      <p:grpSp>
        <p:nvGrpSpPr>
          <p:cNvPr id="69" name="Group 68">
            <a:extLst>
              <a:ext uri="{FF2B5EF4-FFF2-40B4-BE49-F238E27FC236}">
                <a16:creationId xmlns:a16="http://schemas.microsoft.com/office/drawing/2014/main" id="{19B2689E-887A-2BD5-35F1-B0B30032A43D}"/>
              </a:ext>
            </a:extLst>
          </p:cNvPr>
          <p:cNvGrpSpPr/>
          <p:nvPr/>
        </p:nvGrpSpPr>
        <p:grpSpPr>
          <a:xfrm>
            <a:off x="-3359" y="933196"/>
            <a:ext cx="8952246" cy="252709"/>
            <a:chOff x="-24773" y="1582444"/>
            <a:chExt cx="8979307" cy="252709"/>
          </a:xfrm>
        </p:grpSpPr>
        <p:grpSp>
          <p:nvGrpSpPr>
            <p:cNvPr id="61" name="Group 39">
              <a:extLst>
                <a:ext uri="{FF2B5EF4-FFF2-40B4-BE49-F238E27FC236}">
                  <a16:creationId xmlns:a16="http://schemas.microsoft.com/office/drawing/2014/main" id="{CB9C8D5E-50AB-3EF7-5895-8201A713F20F}"/>
                </a:ext>
              </a:extLst>
            </p:cNvPr>
            <p:cNvGrpSpPr/>
            <p:nvPr/>
          </p:nvGrpSpPr>
          <p:grpSpPr>
            <a:xfrm>
              <a:off x="-24773" y="1582444"/>
              <a:ext cx="6861416" cy="252709"/>
              <a:chOff x="-4186" y="0"/>
              <a:chExt cx="3542154" cy="88108"/>
            </a:xfrm>
          </p:grpSpPr>
          <p:sp>
            <p:nvSpPr>
              <p:cNvPr id="62" name="Freeform 40">
                <a:extLst>
                  <a:ext uri="{FF2B5EF4-FFF2-40B4-BE49-F238E27FC236}">
                    <a16:creationId xmlns:a16="http://schemas.microsoft.com/office/drawing/2014/main" id="{DDDA3018-4D2D-3622-C8D2-9814411B4CDD}"/>
                  </a:ext>
                </a:extLst>
              </p:cNvPr>
              <p:cNvSpPr/>
              <p:nvPr/>
            </p:nvSpPr>
            <p:spPr>
              <a:xfrm>
                <a:off x="-4186" y="0"/>
                <a:ext cx="3542154" cy="88108"/>
              </a:xfrm>
              <a:custGeom>
                <a:avLst/>
                <a:gdLst/>
                <a:ahLst/>
                <a:cxnLst/>
                <a:rect l="l" t="t" r="r" b="b"/>
                <a:pathLst>
                  <a:path w="3537968" h="88108">
                    <a:moveTo>
                      <a:pt x="0" y="0"/>
                    </a:moveTo>
                    <a:lnTo>
                      <a:pt x="3537968" y="0"/>
                    </a:lnTo>
                    <a:lnTo>
                      <a:pt x="3537968" y="88108"/>
                    </a:lnTo>
                    <a:lnTo>
                      <a:pt x="0" y="88108"/>
                    </a:lnTo>
                    <a:close/>
                  </a:path>
                </a:pathLst>
              </a:custGeom>
              <a:solidFill>
                <a:srgbClr val="9DC0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3" name="TextBox 41">
                <a:extLst>
                  <a:ext uri="{FF2B5EF4-FFF2-40B4-BE49-F238E27FC236}">
                    <a16:creationId xmlns:a16="http://schemas.microsoft.com/office/drawing/2014/main" id="{3AA8DCE6-03E2-B6E0-DCA2-A08D3E5801C6}"/>
                  </a:ext>
                </a:extLst>
              </p:cNvPr>
              <p:cNvSpPr txBox="1"/>
              <p:nvPr/>
            </p:nvSpPr>
            <p:spPr>
              <a:xfrm>
                <a:off x="0" y="0"/>
                <a:ext cx="3537968" cy="88108"/>
              </a:xfrm>
              <a:prstGeom prst="rect">
                <a:avLst/>
              </a:prstGeom>
            </p:spPr>
            <p:txBody>
              <a:bodyPr lIns="50790" tIns="50790" rIns="50790" bIns="50790" rtlCol="0" anchor="ctr"/>
              <a:lstStyle/>
              <a:p>
                <a:pPr marL="0" marR="0" lvl="0" indent="0" algn="ctr" defTabSz="914400" rtl="0" eaLnBrk="1" fontAlgn="auto" latinLnBrk="0" hangingPunct="1">
                  <a:lnSpc>
                    <a:spcPts val="636"/>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46" name="TextBox 46"/>
            <p:cNvSpPr txBox="1"/>
            <p:nvPr/>
          </p:nvSpPr>
          <p:spPr>
            <a:xfrm>
              <a:off x="65154" y="1592520"/>
              <a:ext cx="8889380" cy="231282"/>
            </a:xfrm>
            <a:prstGeom prst="rect">
              <a:avLst/>
            </a:prstGeom>
          </p:spPr>
          <p:txBody>
            <a:bodyPr lIns="0" tIns="0" rIns="0" bIns="0" rtlCol="0" anchor="t">
              <a:spAutoFit/>
            </a:bodyPr>
            <a:lstStyle/>
            <a:p>
              <a:pPr marL="0" marR="0" lvl="0" indent="0" algn="just" defTabSz="914400" rtl="0" eaLnBrk="1" fontAlgn="auto" latinLnBrk="0" hangingPunct="1">
                <a:lnSpc>
                  <a:spcPts val="1959"/>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000000"/>
                  </a:solidFill>
                  <a:effectLst/>
                  <a:uLnTx/>
                  <a:uFillTx/>
                  <a:latin typeface="Canva Sans Bold"/>
                  <a:ea typeface="Canva Sans Bold"/>
                  <a:cs typeface="Canva Sans Bold"/>
                  <a:sym typeface="Canva Sans Bold"/>
                </a:rPr>
                <a:t>Lam Services</a:t>
              </a:r>
            </a:p>
          </p:txBody>
        </p:sp>
      </p:grpSp>
      <p:sp>
        <p:nvSpPr>
          <p:cNvPr id="47" name="TextBox 47"/>
          <p:cNvSpPr txBox="1"/>
          <p:nvPr/>
        </p:nvSpPr>
        <p:spPr>
          <a:xfrm>
            <a:off x="61587" y="1281691"/>
            <a:ext cx="9748383" cy="2084097"/>
          </a:xfrm>
          <a:prstGeom prst="rect">
            <a:avLst/>
          </a:prstGeom>
        </p:spPr>
        <p:txBody>
          <a:bodyPr lIns="0" tIns="0" rIns="0" bIns="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Refurbished “as-new” tools with installation, start-up, warranty, and training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Legacy stand-alone tools, Alliance and 2300 platforms fully supported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Tool reconfigurations and upgrades (e.g. computer upgrade)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Tool deinstallations, relocations and installations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Envision computer upgrade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Refurbishment Facilities in Austin, TX and Korea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Large Lam parts and consumable spares inventory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Ten regular full time LAM FSEs on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Orbital Welding facilities in our Austin and Korean facilities</a:t>
            </a:r>
          </a:p>
          <a:p>
            <a:pPr marL="190510" marR="0" lvl="0" indent="-190510" algn="just" defTabSz="914400" rtl="0" eaLnBrk="1" fontAlgn="auto" latinLnBrk="0" hangingPunct="1">
              <a:lnSpc>
                <a:spcPts val="1679"/>
              </a:lnSpc>
              <a:spcBef>
                <a:spcPts val="0"/>
              </a:spcBef>
              <a:spcAft>
                <a:spcPts val="0"/>
              </a:spcAft>
              <a:buClrTx/>
              <a:buSzTx/>
              <a:buFont typeface="Arial" panose="020B0604020202020204" pitchFamily="34" charset="0"/>
              <a:buChar char="•"/>
              <a:tabLst/>
              <a:defRPr/>
            </a:pPr>
            <a:endParaRPr kumimoji="0" lang="en-US" sz="1199" b="0" i="0" u="none" strike="noStrike" kern="1200" cap="none" spc="0" normalizeH="0" baseline="0" noProof="0" dirty="0">
              <a:ln>
                <a:noFill/>
              </a:ln>
              <a:solidFill>
                <a:srgbClr val="000000"/>
              </a:solidFill>
              <a:effectLst/>
              <a:uLnTx/>
              <a:uFillTx/>
              <a:latin typeface="Canva Sans"/>
              <a:ea typeface="Canva Sans"/>
              <a:cs typeface="Canva Sans"/>
              <a:sym typeface="Canva Sans"/>
            </a:endParaRPr>
          </a:p>
          <a:p>
            <a:pPr marL="0" marR="0" lvl="0" indent="0" algn="just" defTabSz="914400" rtl="0" eaLnBrk="1" fontAlgn="auto" latinLnBrk="0" hangingPunct="1">
              <a:lnSpc>
                <a:spcPts val="1679"/>
              </a:lnSpc>
              <a:spcBef>
                <a:spcPts val="0"/>
              </a:spcBef>
              <a:spcAft>
                <a:spcPts val="0"/>
              </a:spcAft>
              <a:buClrTx/>
              <a:buSzTx/>
              <a:buFontTx/>
              <a:buNone/>
              <a:tabLst/>
              <a:defRPr/>
            </a:pPr>
            <a:endParaRPr kumimoji="0" lang="en-US" sz="1199" b="0" i="0" u="none" strike="noStrike" kern="1200" cap="none" spc="0" normalizeH="0" baseline="0" noProof="0" dirty="0">
              <a:ln>
                <a:noFill/>
              </a:ln>
              <a:solidFill>
                <a:srgbClr val="000000"/>
              </a:solidFill>
              <a:effectLst/>
              <a:uLnTx/>
              <a:uFillTx/>
              <a:latin typeface="Canva Sans"/>
              <a:ea typeface="Canva Sans"/>
              <a:cs typeface="Canva Sans"/>
              <a:sym typeface="Canva Sans"/>
            </a:endParaRPr>
          </a:p>
        </p:txBody>
      </p:sp>
      <p:grpSp>
        <p:nvGrpSpPr>
          <p:cNvPr id="50" name="Group 50"/>
          <p:cNvGrpSpPr/>
          <p:nvPr/>
        </p:nvGrpSpPr>
        <p:grpSpPr>
          <a:xfrm>
            <a:off x="8320556" y="6459381"/>
            <a:ext cx="2563406" cy="205184"/>
            <a:chOff x="0" y="-23160"/>
            <a:chExt cx="5126812" cy="410369"/>
          </a:xfrm>
        </p:grpSpPr>
        <p:sp>
          <p:nvSpPr>
            <p:cNvPr id="51" name="Freeform 51"/>
            <p:cNvSpPr/>
            <p:nvPr/>
          </p:nvSpPr>
          <p:spPr>
            <a:xfrm>
              <a:off x="0" y="1262"/>
              <a:ext cx="403884" cy="330175"/>
            </a:xfrm>
            <a:custGeom>
              <a:avLst/>
              <a:gdLst/>
              <a:ahLst/>
              <a:cxnLst/>
              <a:rect l="l" t="t" r="r" b="b"/>
              <a:pathLst>
                <a:path w="403883" h="330174">
                  <a:moveTo>
                    <a:pt x="0" y="0"/>
                  </a:moveTo>
                  <a:lnTo>
                    <a:pt x="403883" y="0"/>
                  </a:lnTo>
                  <a:lnTo>
                    <a:pt x="403883" y="330174"/>
                  </a:lnTo>
                  <a:lnTo>
                    <a:pt x="0" y="330174"/>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2" name="TextBox 52"/>
            <p:cNvSpPr txBox="1"/>
            <p:nvPr/>
          </p:nvSpPr>
          <p:spPr>
            <a:xfrm>
              <a:off x="568070" y="-23160"/>
              <a:ext cx="4558742" cy="410369"/>
            </a:xfrm>
            <a:prstGeom prst="rect">
              <a:avLst/>
            </a:prstGeom>
          </p:spPr>
          <p:txBody>
            <a:bodyPr lIns="0" tIns="0" rIns="0" bIns="0" rtlCol="0" anchor="t">
              <a:spAutoFit/>
            </a:bodyPr>
            <a:lstStyle/>
            <a:p>
              <a:pPr marL="0" marR="0" lvl="0" indent="0" algn="l" defTabSz="914400" rtl="0" eaLnBrk="1" fontAlgn="auto" latinLnBrk="0" hangingPunct="1">
                <a:lnSpc>
                  <a:spcPts val="1649"/>
                </a:lnSpc>
                <a:spcBef>
                  <a:spcPct val="0"/>
                </a:spcBef>
                <a:spcAft>
                  <a:spcPts val="0"/>
                </a:spcAft>
                <a:buClrTx/>
                <a:buSzTx/>
                <a:buFontTx/>
                <a:buNone/>
                <a:tabLst/>
                <a:defRPr/>
              </a:pPr>
              <a:r>
                <a:rPr kumimoji="0" lang="en-US" sz="1374" b="0" i="0" u="none" strike="noStrike" kern="1200" cap="none" spc="0" normalizeH="0" baseline="0" noProof="0" dirty="0">
                  <a:ln>
                    <a:noFill/>
                  </a:ln>
                  <a:solidFill>
                    <a:srgbClr val="FFFFFF"/>
                  </a:solidFill>
                  <a:effectLst/>
                  <a:uLnTx/>
                  <a:uFillTx/>
                  <a:latin typeface="TT Fors"/>
                  <a:ea typeface="TT Fors"/>
                  <a:cs typeface="TT Fors"/>
                  <a:sym typeface="TT Fors"/>
                </a:rPr>
                <a:t>sales@iqwinc.com</a:t>
              </a:r>
            </a:p>
          </p:txBody>
        </p:sp>
      </p:grpSp>
      <p:grpSp>
        <p:nvGrpSpPr>
          <p:cNvPr id="53" name="Group 53"/>
          <p:cNvGrpSpPr/>
          <p:nvPr/>
        </p:nvGrpSpPr>
        <p:grpSpPr>
          <a:xfrm>
            <a:off x="1433805" y="6421670"/>
            <a:ext cx="1753513" cy="203774"/>
            <a:chOff x="0" y="0"/>
            <a:chExt cx="3507024" cy="407548"/>
          </a:xfrm>
        </p:grpSpPr>
        <p:sp>
          <p:nvSpPr>
            <p:cNvPr id="54" name="Freeform 54"/>
            <p:cNvSpPr/>
            <p:nvPr/>
          </p:nvSpPr>
          <p:spPr>
            <a:xfrm>
              <a:off x="0" y="28144"/>
              <a:ext cx="305880" cy="305880"/>
            </a:xfrm>
            <a:custGeom>
              <a:avLst/>
              <a:gdLst/>
              <a:ahLst/>
              <a:cxnLst/>
              <a:rect l="l" t="t" r="r" b="b"/>
              <a:pathLst>
                <a:path w="305880" h="305880">
                  <a:moveTo>
                    <a:pt x="0" y="0"/>
                  </a:moveTo>
                  <a:lnTo>
                    <a:pt x="305880" y="0"/>
                  </a:lnTo>
                  <a:lnTo>
                    <a:pt x="305880" y="305880"/>
                  </a:lnTo>
                  <a:lnTo>
                    <a:pt x="0" y="305880"/>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5" name="TextBox 55"/>
            <p:cNvSpPr txBox="1"/>
            <p:nvPr/>
          </p:nvSpPr>
          <p:spPr>
            <a:xfrm>
              <a:off x="466804" y="0"/>
              <a:ext cx="3040220" cy="407548"/>
            </a:xfrm>
            <a:prstGeom prst="rect">
              <a:avLst/>
            </a:prstGeom>
          </p:spPr>
          <p:txBody>
            <a:bodyPr lIns="0" tIns="0" rIns="0" bIns="0" rtlCol="0" anchor="t">
              <a:spAutoFit/>
            </a:bodyPr>
            <a:lstStyle/>
            <a:p>
              <a:pPr marL="0" marR="0" lvl="0" indent="0" algn="l" defTabSz="914400" rtl="0" eaLnBrk="1" fontAlgn="auto" latinLnBrk="0" hangingPunct="1">
                <a:lnSpc>
                  <a:spcPts val="1654"/>
                </a:lnSpc>
                <a:spcBef>
                  <a:spcPct val="0"/>
                </a:spcBef>
                <a:spcAft>
                  <a:spcPts val="0"/>
                </a:spcAft>
                <a:buClrTx/>
                <a:buSzTx/>
                <a:buFontTx/>
                <a:buNone/>
                <a:tabLst/>
                <a:defRPr/>
              </a:pPr>
              <a:r>
                <a:rPr kumimoji="0" lang="en-US" sz="1379" b="0" i="0" u="none" strike="noStrike" kern="1200" cap="none" spc="0" normalizeH="0" baseline="0" noProof="0" dirty="0">
                  <a:ln>
                    <a:noFill/>
                  </a:ln>
                  <a:solidFill>
                    <a:srgbClr val="FFFFFF"/>
                  </a:solidFill>
                  <a:effectLst/>
                  <a:uLnTx/>
                  <a:uFillTx/>
                  <a:latin typeface="TT Fors"/>
                  <a:ea typeface="TT Fors"/>
                  <a:cs typeface="TT Fors"/>
                  <a:sym typeface="TT Fors"/>
                </a:rPr>
                <a:t>www.iqwinc.com</a:t>
              </a:r>
            </a:p>
          </p:txBody>
        </p:sp>
      </p:grpSp>
      <p:sp>
        <p:nvSpPr>
          <p:cNvPr id="65" name="Rectangle 3">
            <a:extLst>
              <a:ext uri="{FF2B5EF4-FFF2-40B4-BE49-F238E27FC236}">
                <a16:creationId xmlns:a16="http://schemas.microsoft.com/office/drawing/2014/main" id="{69E41A1E-217E-10B7-55CF-F4C985BC2AE0}"/>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6" name="Rectangle 4">
            <a:extLst>
              <a:ext uri="{FF2B5EF4-FFF2-40B4-BE49-F238E27FC236}">
                <a16:creationId xmlns:a16="http://schemas.microsoft.com/office/drawing/2014/main" id="{88937E31-8F98-BA02-4322-2583C7B81BBD}"/>
              </a:ext>
            </a:extLst>
          </p:cNvPr>
          <p:cNvSpPr>
            <a:spLocks noChangeArrowheads="1"/>
          </p:cNvSpPr>
          <p:nvPr/>
        </p:nvSpPr>
        <p:spPr bwMode="auto">
          <a:xfrm>
            <a:off x="101600" y="-215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7" name="Rectangle 6">
            <a:extLst>
              <a:ext uri="{FF2B5EF4-FFF2-40B4-BE49-F238E27FC236}">
                <a16:creationId xmlns:a16="http://schemas.microsoft.com/office/drawing/2014/main" id="{E9F9728C-F768-AEDC-00AC-455062D8C728}"/>
              </a:ext>
            </a:extLst>
          </p:cNvPr>
          <p:cNvSpPr>
            <a:spLocks noChangeArrowheads="1"/>
          </p:cNvSpPr>
          <p:nvPr/>
        </p:nvSpPr>
        <p:spPr bwMode="auto">
          <a:xfrm>
            <a:off x="9927836" y="1081454"/>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60" name="Group 42">
            <a:extLst>
              <a:ext uri="{FF2B5EF4-FFF2-40B4-BE49-F238E27FC236}">
                <a16:creationId xmlns:a16="http://schemas.microsoft.com/office/drawing/2014/main" id="{EC099A15-C5E5-E09D-F258-16043D1A57D5}"/>
              </a:ext>
            </a:extLst>
          </p:cNvPr>
          <p:cNvGrpSpPr/>
          <p:nvPr/>
        </p:nvGrpSpPr>
        <p:grpSpPr>
          <a:xfrm rot="-5400000">
            <a:off x="9184920" y="3834949"/>
            <a:ext cx="5936856" cy="109244"/>
            <a:chOff x="0" y="0"/>
            <a:chExt cx="4397362" cy="54900"/>
          </a:xfrm>
        </p:grpSpPr>
        <p:sp>
          <p:nvSpPr>
            <p:cNvPr id="64" name="Freeform 43">
              <a:extLst>
                <a:ext uri="{FF2B5EF4-FFF2-40B4-BE49-F238E27FC236}">
                  <a16:creationId xmlns:a16="http://schemas.microsoft.com/office/drawing/2014/main" id="{7F6B705A-A615-FBD3-BC2F-F8AF77A1F515}"/>
                </a:ext>
              </a:extLst>
            </p:cNvPr>
            <p:cNvSpPr/>
            <p:nvPr/>
          </p:nvSpPr>
          <p:spPr>
            <a:xfrm>
              <a:off x="0" y="0"/>
              <a:ext cx="4397362" cy="54900"/>
            </a:xfrm>
            <a:custGeom>
              <a:avLst/>
              <a:gdLst/>
              <a:ahLst/>
              <a:cxnLst/>
              <a:rect l="l" t="t" r="r" b="b"/>
              <a:pathLst>
                <a:path w="4397362" h="54900">
                  <a:moveTo>
                    <a:pt x="0" y="0"/>
                  </a:moveTo>
                  <a:lnTo>
                    <a:pt x="4397362" y="0"/>
                  </a:lnTo>
                  <a:lnTo>
                    <a:pt x="4397362" y="54900"/>
                  </a:lnTo>
                  <a:lnTo>
                    <a:pt x="0" y="54900"/>
                  </a:lnTo>
                  <a:close/>
                </a:path>
              </a:pathLst>
            </a:custGeom>
            <a:solidFill>
              <a:srgbClr val="08334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8" name="TextBox 44">
              <a:extLst>
                <a:ext uri="{FF2B5EF4-FFF2-40B4-BE49-F238E27FC236}">
                  <a16:creationId xmlns:a16="http://schemas.microsoft.com/office/drawing/2014/main" id="{2BC1CCC6-E6CF-002B-F319-2DB47D5B7A58}"/>
                </a:ext>
              </a:extLst>
            </p:cNvPr>
            <p:cNvSpPr txBox="1"/>
            <p:nvPr/>
          </p:nvSpPr>
          <p:spPr>
            <a:xfrm>
              <a:off x="0" y="0"/>
              <a:ext cx="4397362" cy="54900"/>
            </a:xfrm>
            <a:prstGeom prst="rect">
              <a:avLst/>
            </a:prstGeom>
          </p:spPr>
          <p:txBody>
            <a:bodyPr lIns="19771" tIns="19771" rIns="19771" bIns="19771" rtlCol="0" anchor="ctr"/>
            <a:lstStyle/>
            <a:p>
              <a:pPr marL="0" marR="0" lvl="0" indent="0" algn="ctr" defTabSz="914400" rtl="0" eaLnBrk="1" fontAlgn="auto" latinLnBrk="0" hangingPunct="1">
                <a:lnSpc>
                  <a:spcPts val="636"/>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pic>
        <p:nvPicPr>
          <p:cNvPr id="1026" name="Picture 2" descr="LAM RESEARCH 4500 Etcher for sale">
            <a:extLst>
              <a:ext uri="{FF2B5EF4-FFF2-40B4-BE49-F238E27FC236}">
                <a16:creationId xmlns:a16="http://schemas.microsoft.com/office/drawing/2014/main" id="{BF5029A3-ABEC-9A2A-01C4-75B4DB4760D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58714" y="1189134"/>
            <a:ext cx="1850049" cy="22274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LAM: Used, Surplus, Refurbished Semiconductor Manufacturing Equipment, Parts,  Accessories and Suppli">
            <a:extLst>
              <a:ext uri="{FF2B5EF4-FFF2-40B4-BE49-F238E27FC236}">
                <a16:creationId xmlns:a16="http://schemas.microsoft.com/office/drawing/2014/main" id="{788DC31E-763E-7FD3-1B59-2CD58C14D2A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064594" y="1167261"/>
            <a:ext cx="1340889" cy="22617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71" name="Group 70">
            <a:extLst>
              <a:ext uri="{FF2B5EF4-FFF2-40B4-BE49-F238E27FC236}">
                <a16:creationId xmlns:a16="http://schemas.microsoft.com/office/drawing/2014/main" id="{5C6C182D-3D21-12E2-FE36-6155FD5EF8A3}"/>
              </a:ext>
            </a:extLst>
          </p:cNvPr>
          <p:cNvGrpSpPr/>
          <p:nvPr/>
        </p:nvGrpSpPr>
        <p:grpSpPr>
          <a:xfrm>
            <a:off x="-3359" y="2962515"/>
            <a:ext cx="8940656" cy="252709"/>
            <a:chOff x="-16664" y="1582444"/>
            <a:chExt cx="8971198" cy="252709"/>
          </a:xfrm>
        </p:grpSpPr>
        <p:grpSp>
          <p:nvGrpSpPr>
            <p:cNvPr id="72" name="Group 39">
              <a:extLst>
                <a:ext uri="{FF2B5EF4-FFF2-40B4-BE49-F238E27FC236}">
                  <a16:creationId xmlns:a16="http://schemas.microsoft.com/office/drawing/2014/main" id="{C39E0B94-E856-53DE-9CE7-FD5747D29E50}"/>
                </a:ext>
              </a:extLst>
            </p:cNvPr>
            <p:cNvGrpSpPr/>
            <p:nvPr/>
          </p:nvGrpSpPr>
          <p:grpSpPr>
            <a:xfrm>
              <a:off x="-16664" y="1582444"/>
              <a:ext cx="6853307" cy="252709"/>
              <a:chOff x="0" y="0"/>
              <a:chExt cx="3537968" cy="88108"/>
            </a:xfrm>
          </p:grpSpPr>
          <p:sp>
            <p:nvSpPr>
              <p:cNvPr id="74" name="Freeform 40">
                <a:extLst>
                  <a:ext uri="{FF2B5EF4-FFF2-40B4-BE49-F238E27FC236}">
                    <a16:creationId xmlns:a16="http://schemas.microsoft.com/office/drawing/2014/main" id="{3A9C63FA-F18D-C59F-7884-EE87C68FCB5C}"/>
                  </a:ext>
                </a:extLst>
              </p:cNvPr>
              <p:cNvSpPr/>
              <p:nvPr/>
            </p:nvSpPr>
            <p:spPr>
              <a:xfrm>
                <a:off x="2514" y="0"/>
                <a:ext cx="3535454" cy="88108"/>
              </a:xfrm>
              <a:custGeom>
                <a:avLst/>
                <a:gdLst/>
                <a:ahLst/>
                <a:cxnLst/>
                <a:rect l="l" t="t" r="r" b="b"/>
                <a:pathLst>
                  <a:path w="3537968" h="88108">
                    <a:moveTo>
                      <a:pt x="0" y="0"/>
                    </a:moveTo>
                    <a:lnTo>
                      <a:pt x="3537968" y="0"/>
                    </a:lnTo>
                    <a:lnTo>
                      <a:pt x="3537968" y="88108"/>
                    </a:lnTo>
                    <a:lnTo>
                      <a:pt x="0" y="88108"/>
                    </a:lnTo>
                    <a:close/>
                  </a:path>
                </a:pathLst>
              </a:custGeom>
              <a:solidFill>
                <a:srgbClr val="9DC0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5" name="TextBox 41">
                <a:extLst>
                  <a:ext uri="{FF2B5EF4-FFF2-40B4-BE49-F238E27FC236}">
                    <a16:creationId xmlns:a16="http://schemas.microsoft.com/office/drawing/2014/main" id="{67EF55FC-C1EC-7D1F-EC46-EE7972AAECDB}"/>
                  </a:ext>
                </a:extLst>
              </p:cNvPr>
              <p:cNvSpPr txBox="1"/>
              <p:nvPr/>
            </p:nvSpPr>
            <p:spPr>
              <a:xfrm>
                <a:off x="0" y="0"/>
                <a:ext cx="3537968" cy="88108"/>
              </a:xfrm>
              <a:prstGeom prst="rect">
                <a:avLst/>
              </a:prstGeom>
            </p:spPr>
            <p:txBody>
              <a:bodyPr lIns="50790" tIns="50790" rIns="50790" bIns="50790" rtlCol="0" anchor="ctr"/>
              <a:lstStyle/>
              <a:p>
                <a:pPr marL="0" marR="0" lvl="0" indent="0" algn="ctr" defTabSz="914400" rtl="0" eaLnBrk="1" fontAlgn="auto" latinLnBrk="0" hangingPunct="1">
                  <a:lnSpc>
                    <a:spcPts val="636"/>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73" name="TextBox 46">
              <a:extLst>
                <a:ext uri="{FF2B5EF4-FFF2-40B4-BE49-F238E27FC236}">
                  <a16:creationId xmlns:a16="http://schemas.microsoft.com/office/drawing/2014/main" id="{794BADE5-2C67-A40F-26E6-4734A35A22F1}"/>
                </a:ext>
              </a:extLst>
            </p:cNvPr>
            <p:cNvSpPr txBox="1"/>
            <p:nvPr/>
          </p:nvSpPr>
          <p:spPr>
            <a:xfrm>
              <a:off x="65154" y="1592520"/>
              <a:ext cx="8889380" cy="237501"/>
            </a:xfrm>
            <a:prstGeom prst="rect">
              <a:avLst/>
            </a:prstGeom>
          </p:spPr>
          <p:txBody>
            <a:bodyPr lIns="0" tIns="0" rIns="0" bIns="0" rtlCol="0" anchor="t">
              <a:spAutoFit/>
            </a:bodyPr>
            <a:lstStyle/>
            <a:p>
              <a:pPr marL="0" marR="0" lvl="0" indent="0" algn="just" defTabSz="914400" rtl="0" eaLnBrk="1" fontAlgn="auto" latinLnBrk="0" hangingPunct="1">
                <a:lnSpc>
                  <a:spcPts val="1959"/>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000000"/>
                  </a:solidFill>
                  <a:effectLst/>
                  <a:uLnTx/>
                  <a:uFillTx/>
                  <a:latin typeface="Canva Sans Bold"/>
                  <a:ea typeface="Canva Sans Bold"/>
                  <a:cs typeface="Canva Sans Bold"/>
                  <a:sym typeface="Canva Sans Bold"/>
                </a:rPr>
                <a:t>Advantages of Using a The IQW Group and One Semiconductor</a:t>
              </a:r>
            </a:p>
          </p:txBody>
        </p:sp>
      </p:grpSp>
      <p:grpSp>
        <p:nvGrpSpPr>
          <p:cNvPr id="42" name="Group 42"/>
          <p:cNvGrpSpPr/>
          <p:nvPr/>
        </p:nvGrpSpPr>
        <p:grpSpPr>
          <a:xfrm rot="-5400000">
            <a:off x="4064078" y="3662497"/>
            <a:ext cx="5578947" cy="96242"/>
            <a:chOff x="0" y="0"/>
            <a:chExt cx="4397362" cy="54900"/>
          </a:xfrm>
        </p:grpSpPr>
        <p:sp>
          <p:nvSpPr>
            <p:cNvPr id="43" name="Freeform 43"/>
            <p:cNvSpPr/>
            <p:nvPr/>
          </p:nvSpPr>
          <p:spPr>
            <a:xfrm>
              <a:off x="0" y="0"/>
              <a:ext cx="4397362" cy="54900"/>
            </a:xfrm>
            <a:custGeom>
              <a:avLst/>
              <a:gdLst/>
              <a:ahLst/>
              <a:cxnLst/>
              <a:rect l="l" t="t" r="r" b="b"/>
              <a:pathLst>
                <a:path w="4397362" h="54900">
                  <a:moveTo>
                    <a:pt x="0" y="0"/>
                  </a:moveTo>
                  <a:lnTo>
                    <a:pt x="4397362" y="0"/>
                  </a:lnTo>
                  <a:lnTo>
                    <a:pt x="4397362" y="54900"/>
                  </a:lnTo>
                  <a:lnTo>
                    <a:pt x="0" y="54900"/>
                  </a:lnTo>
                  <a:close/>
                </a:path>
              </a:pathLst>
            </a:custGeom>
            <a:solidFill>
              <a:srgbClr val="08334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4" name="TextBox 44"/>
            <p:cNvSpPr txBox="1"/>
            <p:nvPr/>
          </p:nvSpPr>
          <p:spPr>
            <a:xfrm>
              <a:off x="0" y="0"/>
              <a:ext cx="4397362" cy="54900"/>
            </a:xfrm>
            <a:prstGeom prst="rect">
              <a:avLst/>
            </a:prstGeom>
          </p:spPr>
          <p:txBody>
            <a:bodyPr lIns="19771" tIns="19771" rIns="19771" bIns="19771" rtlCol="0" anchor="ctr"/>
            <a:lstStyle/>
            <a:p>
              <a:pPr marL="0" marR="0" lvl="0" indent="0" algn="ctr" defTabSz="914400" rtl="0" eaLnBrk="1" fontAlgn="auto" latinLnBrk="0" hangingPunct="1">
                <a:lnSpc>
                  <a:spcPts val="636"/>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81" name="TextBox 47">
            <a:extLst>
              <a:ext uri="{FF2B5EF4-FFF2-40B4-BE49-F238E27FC236}">
                <a16:creationId xmlns:a16="http://schemas.microsoft.com/office/drawing/2014/main" id="{74432B97-7C70-0F90-C6F9-7C9C3E29D932}"/>
              </a:ext>
            </a:extLst>
          </p:cNvPr>
          <p:cNvSpPr txBox="1"/>
          <p:nvPr/>
        </p:nvSpPr>
        <p:spPr>
          <a:xfrm>
            <a:off x="66343" y="3316455"/>
            <a:ext cx="6638756" cy="3345981"/>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rPr>
              <a:t>1. Cost Efficiency</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rPr>
              <a:t>Lower Operational Costs</a:t>
            </a:r>
            <a:r>
              <a:rPr kumimoji="0" lang="en-US" sz="1000" b="0" i="0" u="none" strike="noStrike" kern="1200" cap="none" spc="0" normalizeH="0" baseline="0" noProof="0" dirty="0">
                <a:ln>
                  <a:noFill/>
                </a:ln>
                <a:solidFill>
                  <a:prstClr val="black"/>
                </a:solidFill>
                <a:effectLst/>
                <a:uLnTx/>
                <a:uFillTx/>
                <a:latin typeface="Aptos" panose="02110004020202020204"/>
                <a:ea typeface="+mn-ea"/>
                <a:cs typeface="+mn-cs"/>
              </a:rPr>
              <a:t>: On-site support is more cost-effective than relying on OEM, particularly for older equipment that no longer benefits from OEM warranties or support.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rPr>
              <a:t>Reduced Replacement Costs</a:t>
            </a:r>
            <a:r>
              <a:rPr kumimoji="0" lang="en-US" sz="1000" b="0" i="0" u="none" strike="noStrike" kern="1200" cap="none" spc="0" normalizeH="0" baseline="0" noProof="0" dirty="0">
                <a:ln>
                  <a:noFill/>
                </a:ln>
                <a:solidFill>
                  <a:prstClr val="black"/>
                </a:solidFill>
                <a:effectLst/>
                <a:uLnTx/>
                <a:uFillTx/>
                <a:latin typeface="Aptos" panose="02110004020202020204"/>
                <a:ea typeface="+mn-ea"/>
                <a:cs typeface="+mn-cs"/>
              </a:rPr>
              <a:t>: Legacy tools may no longer be supported by the OEM, and we extend the life of these tools,.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rPr>
              <a:t>2. Extended Equipment Lifespan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rPr>
              <a:t>Maintenance and Repair</a:t>
            </a:r>
            <a:r>
              <a:rPr kumimoji="0" lang="en-US" sz="1000" b="0" i="0" u="none" strike="noStrike" kern="1200" cap="none" spc="0" normalizeH="0" baseline="0" noProof="0" dirty="0">
                <a:ln>
                  <a:noFill/>
                </a:ln>
                <a:solidFill>
                  <a:prstClr val="black"/>
                </a:solidFill>
                <a:effectLst/>
                <a:uLnTx/>
                <a:uFillTx/>
                <a:latin typeface="Aptos" panose="02110004020202020204"/>
                <a:ea typeface="+mn-ea"/>
                <a:cs typeface="+mn-cs"/>
              </a:rPr>
              <a:t>: We provide upgrades, specialized maintenance and repair services, which can extend the life of legacy tools beyond the original OEM's support timeframe at significant cost savings.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rPr>
              <a:t>Part Availability</a:t>
            </a:r>
            <a:r>
              <a:rPr kumimoji="0" lang="en-US" sz="1000" b="0" i="0" u="none" strike="noStrike" kern="1200" cap="none" spc="0" normalizeH="0" baseline="0" noProof="0" dirty="0">
                <a:ln>
                  <a:noFill/>
                </a:ln>
                <a:solidFill>
                  <a:prstClr val="black"/>
                </a:solidFill>
                <a:effectLst/>
                <a:uLnTx/>
                <a:uFillTx/>
                <a:latin typeface="Aptos" panose="02110004020202020204"/>
                <a:ea typeface="+mn-ea"/>
                <a:cs typeface="+mn-cs"/>
              </a:rPr>
              <a:t>: They often maintain or have access to spare parts that OEMs may no longer manufacture, keeping the legacy equipment functional.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rPr>
              <a:t>3. Specialized Expertise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rPr>
              <a:t>Legacy Tool Expertise</a:t>
            </a:r>
            <a:r>
              <a:rPr kumimoji="0" lang="en-US" sz="1000" b="0" i="0" u="none" strike="noStrike" kern="1200" cap="none" spc="0" normalizeH="0" baseline="0" noProof="0" dirty="0">
                <a:ln>
                  <a:noFill/>
                </a:ln>
                <a:solidFill>
                  <a:prstClr val="black"/>
                </a:solidFill>
                <a:effectLst/>
                <a:uLnTx/>
                <a:uFillTx/>
                <a:latin typeface="Aptos" panose="02110004020202020204"/>
                <a:ea typeface="+mn-ea"/>
                <a:cs typeface="+mn-cs"/>
              </a:rPr>
              <a:t>: Our team of FSEs focus on legacy tools, with deep expertise that may even surpass the OEM's current focus, particularly for older models.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rPr>
              <a:t>Customized Solutions and Upgrades</a:t>
            </a:r>
            <a:r>
              <a:rPr kumimoji="0" lang="en-US" sz="1000" b="0" i="0" u="none" strike="noStrike" kern="1200" cap="none" spc="0" normalizeH="0" baseline="0" noProof="0" dirty="0">
                <a:ln>
                  <a:noFill/>
                </a:ln>
                <a:solidFill>
                  <a:prstClr val="black"/>
                </a:solidFill>
                <a:effectLst/>
                <a:uLnTx/>
                <a:uFillTx/>
                <a:latin typeface="Aptos" panose="02110004020202020204"/>
                <a:ea typeface="+mn-ea"/>
                <a:cs typeface="+mn-cs"/>
              </a:rPr>
              <a:t>: We provide tailored service packages and upgrades that are designed to address the specific needs of older tools.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rPr>
              <a:t>4. Faster Response Time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rPr>
              <a:t>Quicker Support</a:t>
            </a:r>
            <a:r>
              <a:rPr kumimoji="0" lang="en-US" sz="1000" b="0" i="0" u="none" strike="noStrike" kern="1200" cap="none" spc="0" normalizeH="0" baseline="0" noProof="0" dirty="0">
                <a:ln>
                  <a:noFill/>
                </a:ln>
                <a:solidFill>
                  <a:prstClr val="black"/>
                </a:solidFill>
                <a:effectLst/>
                <a:uLnTx/>
                <a:uFillTx/>
                <a:latin typeface="Aptos" panose="02110004020202020204"/>
                <a:ea typeface="+mn-ea"/>
                <a:cs typeface="+mn-cs"/>
              </a:rPr>
              <a:t>: We offer faster turnaround times for support requests keeping your legacy tools operational.</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rPr>
              <a:t>Local/Regional Presence</a:t>
            </a:r>
            <a:r>
              <a:rPr kumimoji="0" lang="en-US" sz="1000" b="0" i="0" u="none" strike="noStrike" kern="1200" cap="none" spc="0" normalizeH="0" baseline="0" noProof="0" dirty="0">
                <a:ln>
                  <a:noFill/>
                </a:ln>
                <a:solidFill>
                  <a:prstClr val="black"/>
                </a:solidFill>
                <a:effectLst/>
                <a:uLnTx/>
                <a:uFillTx/>
                <a:latin typeface="Aptos" panose="02110004020202020204"/>
                <a:ea typeface="+mn-ea"/>
                <a:cs typeface="+mn-cs"/>
              </a:rPr>
              <a:t>: We have local or regional presence that allows for more immediate support, reducing downtime.</a:t>
            </a:r>
          </a:p>
          <a:p>
            <a:pPr marL="190510" marR="0" lvl="0" indent="-190510" algn="just" defTabSz="914400" rtl="0" eaLnBrk="1" fontAlgn="auto" latinLnBrk="0" hangingPunct="1">
              <a:lnSpc>
                <a:spcPts val="1679"/>
              </a:lnSpc>
              <a:spcBef>
                <a:spcPts val="0"/>
              </a:spcBef>
              <a:spcAft>
                <a:spcPts val="0"/>
              </a:spcAft>
              <a:buClrTx/>
              <a:buSzTx/>
              <a:buFont typeface="Arial" panose="020B0604020202020204" pitchFamily="34" charset="0"/>
              <a:buChar char="•"/>
              <a:tabLst/>
              <a:defRPr/>
            </a:pPr>
            <a:endParaRPr kumimoji="0" lang="en-US" sz="1199" b="0" i="0" u="none" strike="noStrike" kern="1200" cap="none" spc="0" normalizeH="0" baseline="0" noProof="0" dirty="0">
              <a:ln>
                <a:noFill/>
              </a:ln>
              <a:solidFill>
                <a:srgbClr val="000000"/>
              </a:solidFill>
              <a:effectLst/>
              <a:uLnTx/>
              <a:uFillTx/>
              <a:latin typeface="Canva Sans"/>
              <a:ea typeface="Canva Sans"/>
              <a:cs typeface="Canva Sans"/>
              <a:sym typeface="Canva Sans"/>
            </a:endParaRPr>
          </a:p>
          <a:p>
            <a:pPr marL="0" marR="0" lvl="0" indent="0" algn="just" defTabSz="914400" rtl="0" eaLnBrk="1" fontAlgn="auto" latinLnBrk="0" hangingPunct="1">
              <a:lnSpc>
                <a:spcPts val="1679"/>
              </a:lnSpc>
              <a:spcBef>
                <a:spcPts val="0"/>
              </a:spcBef>
              <a:spcAft>
                <a:spcPts val="0"/>
              </a:spcAft>
              <a:buClrTx/>
              <a:buSzTx/>
              <a:buFontTx/>
              <a:buNone/>
              <a:tabLst/>
              <a:defRPr/>
            </a:pPr>
            <a:endParaRPr kumimoji="0" lang="en-US" sz="1199" b="0" i="0" u="none" strike="noStrike" kern="1200" cap="none" spc="0" normalizeH="0" baseline="0" noProof="0" dirty="0">
              <a:ln>
                <a:noFill/>
              </a:ln>
              <a:solidFill>
                <a:srgbClr val="000000"/>
              </a:solidFill>
              <a:effectLst/>
              <a:uLnTx/>
              <a:uFillTx/>
              <a:latin typeface="Canva Sans"/>
              <a:ea typeface="Canva Sans"/>
              <a:cs typeface="Canva Sans"/>
              <a:sym typeface="Canva Sans"/>
            </a:endParaRPr>
          </a:p>
        </p:txBody>
      </p:sp>
      <p:sp>
        <p:nvSpPr>
          <p:cNvPr id="3" name="Slide Number Placeholder 2">
            <a:extLst>
              <a:ext uri="{FF2B5EF4-FFF2-40B4-BE49-F238E27FC236}">
                <a16:creationId xmlns:a16="http://schemas.microsoft.com/office/drawing/2014/main" id="{21FB79EE-2CBB-1B61-A539-257EE5BAFE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0AA0CA-C906-47BC-A075-06001BDC3493}"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07229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D75F6F0D166847B1D35768FEB94D80" ma:contentTypeVersion="13" ma:contentTypeDescription="Create a new document." ma:contentTypeScope="" ma:versionID="9f10b974a8f417c928f38229c90234f9">
  <xsd:schema xmlns:xsd="http://www.w3.org/2001/XMLSchema" xmlns:xs="http://www.w3.org/2001/XMLSchema" xmlns:p="http://schemas.microsoft.com/office/2006/metadata/properties" xmlns:ns3="612e61df-d344-40c1-adb1-8aa9372f438c" xmlns:ns4="28dc8190-b344-4d7d-8378-a33f890b155b" targetNamespace="http://schemas.microsoft.com/office/2006/metadata/properties" ma:root="true" ma:fieldsID="6e739a31341d48b8981b7a70562970c7" ns3:_="" ns4:_="">
    <xsd:import namespace="612e61df-d344-40c1-adb1-8aa9372f438c"/>
    <xsd:import namespace="28dc8190-b344-4d7d-8378-a33f890b155b"/>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4:SharedWithUsers" minOccurs="0"/>
                <xsd:element ref="ns4:SharedWithDetails" minOccurs="0"/>
                <xsd:element ref="ns4:SharingHintHash" minOccurs="0"/>
                <xsd:element ref="ns3:_activity"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2e61df-d344-40c1-adb1-8aa9372f438c"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8dc8190-b344-4d7d-8378-a33f890b155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12e61df-d344-40c1-adb1-8aa9372f438c" xsi:nil="true"/>
  </documentManagement>
</p:properties>
</file>

<file path=customXml/itemProps1.xml><?xml version="1.0" encoding="utf-8"?>
<ds:datastoreItem xmlns:ds="http://schemas.openxmlformats.org/officeDocument/2006/customXml" ds:itemID="{D5AB5D53-57F8-44B1-9A87-3A31280AD0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2e61df-d344-40c1-adb1-8aa9372f438c"/>
    <ds:schemaRef ds:uri="28dc8190-b344-4d7d-8378-a33f890b15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D3AA11-1FAC-4B50-8D06-DB99D93B1FAB}">
  <ds:schemaRefs>
    <ds:schemaRef ds:uri="http://schemas.microsoft.com/sharepoint/v3/contenttype/forms"/>
  </ds:schemaRefs>
</ds:datastoreItem>
</file>

<file path=customXml/itemProps3.xml><?xml version="1.0" encoding="utf-8"?>
<ds:datastoreItem xmlns:ds="http://schemas.openxmlformats.org/officeDocument/2006/customXml" ds:itemID="{DA504AE5-2AF3-4DE8-B3E3-4D8192EF1F9C}">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28dc8190-b344-4d7d-8378-a33f890b155b"/>
    <ds:schemaRef ds:uri="612e61df-d344-40c1-adb1-8aa9372f438c"/>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TotalTime>
  <Words>412</Words>
  <Application>Microsoft Office PowerPoint</Application>
  <PresentationFormat>Widescreen</PresentationFormat>
  <Paragraphs>32</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Aptos</vt:lpstr>
      <vt:lpstr>Aptos Display</vt:lpstr>
      <vt:lpstr>Arial</vt:lpstr>
      <vt:lpstr>Canva Sans</vt:lpstr>
      <vt:lpstr>Canva Sans Bold</vt:lpstr>
      <vt:lpstr>TT Fors</vt:lpstr>
      <vt:lpstr>TT Fors 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Astrid Beatty</dc:creator>
  <cp:lastModifiedBy>Astrid Beatty</cp:lastModifiedBy>
  <cp:revision>1</cp:revision>
  <dcterms:created xsi:type="dcterms:W3CDTF">2025-01-09T19:02:09Z</dcterms:created>
  <dcterms:modified xsi:type="dcterms:W3CDTF">2025-01-09T19:04:36Z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0x0101006ED75F6F0D166847B1D35768FEB94D80</vt:lpwstr>
  </property>
</Properties>
</file>